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4"/>
    <p:sldMasterId id="2147483699" r:id="rId5"/>
    <p:sldMasterId id="2147483711" r:id="rId6"/>
  </p:sldMasterIdLst>
  <p:notesMasterIdLst>
    <p:notesMasterId r:id="rId25"/>
  </p:notesMasterIdLst>
  <p:sldIdLst>
    <p:sldId id="256" r:id="rId7"/>
    <p:sldId id="404" r:id="rId8"/>
    <p:sldId id="372" r:id="rId9"/>
    <p:sldId id="373" r:id="rId10"/>
    <p:sldId id="374" r:id="rId11"/>
    <p:sldId id="408" r:id="rId12"/>
    <p:sldId id="357" r:id="rId13"/>
    <p:sldId id="401" r:id="rId14"/>
    <p:sldId id="390" r:id="rId15"/>
    <p:sldId id="400" r:id="rId16"/>
    <p:sldId id="394" r:id="rId17"/>
    <p:sldId id="345" r:id="rId18"/>
    <p:sldId id="395" r:id="rId19"/>
    <p:sldId id="396" r:id="rId20"/>
    <p:sldId id="397" r:id="rId21"/>
    <p:sldId id="399" r:id="rId22"/>
    <p:sldId id="403" r:id="rId23"/>
    <p:sldId id="406"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erena Weisner" initials="SW" lastIdx="1" clrIdx="0">
    <p:extLst>
      <p:ext uri="{19B8F6BF-5375-455C-9EA6-DF929625EA0E}">
        <p15:presenceInfo xmlns:p15="http://schemas.microsoft.com/office/powerpoint/2012/main" userId="6b006e78e2ed005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CD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FDA609-C54E-4DE0-980C-C9052E329D5C}" v="15" dt="2020-05-28T19:44:27.821"/>
    <p1510:client id="{513A228F-2E1D-47E1-82FA-512DF10D9CAB}" v="5" dt="2020-05-29T17:39:47.6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279" autoAdjust="0"/>
    <p:restoredTop sz="52690" autoAdjust="0"/>
  </p:normalViewPr>
  <p:slideViewPr>
    <p:cSldViewPr>
      <p:cViewPr varScale="1">
        <p:scale>
          <a:sx n="46" d="100"/>
          <a:sy n="46" d="100"/>
        </p:scale>
        <p:origin x="1608" y="36"/>
      </p:cViewPr>
      <p:guideLst>
        <p:guide orient="horz" pos="2160"/>
        <p:guide pos="2880"/>
      </p:guideLst>
    </p:cSldViewPr>
  </p:slideViewPr>
  <p:notesTextViewPr>
    <p:cViewPr>
      <p:scale>
        <a:sx n="1" d="1"/>
        <a:sy n="1" d="1"/>
      </p:scale>
      <p:origin x="0" y="0"/>
    </p:cViewPr>
  </p:notesTextViewPr>
  <p:sorterViewPr>
    <p:cViewPr>
      <p:scale>
        <a:sx n="151" d="100"/>
        <a:sy n="151" d="100"/>
      </p:scale>
      <p:origin x="0" y="-16284"/>
    </p:cViewPr>
  </p:sorterViewPr>
  <p:notesViewPr>
    <p:cSldViewPr>
      <p:cViewPr varScale="1">
        <p:scale>
          <a:sx n="33" d="100"/>
          <a:sy n="33" d="100"/>
        </p:scale>
        <p:origin x="-2272" y="-5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k Turkas" userId="a0be7ff8-9172-49fd-be9f-ef5aa324bc9c" providerId="ADAL" clId="{513A228F-2E1D-47E1-82FA-512DF10D9CAB}"/>
    <pc:docChg chg="undo custSel addSld delSld modSld">
      <pc:chgData name="Nick Turkas" userId="a0be7ff8-9172-49fd-be9f-ef5aa324bc9c" providerId="ADAL" clId="{513A228F-2E1D-47E1-82FA-512DF10D9CAB}" dt="2020-05-29T17:35:21.104" v="621" actId="20577"/>
      <pc:docMkLst>
        <pc:docMk/>
      </pc:docMkLst>
      <pc:sldChg chg="modSp mod">
        <pc:chgData name="Nick Turkas" userId="a0be7ff8-9172-49fd-be9f-ef5aa324bc9c" providerId="ADAL" clId="{513A228F-2E1D-47E1-82FA-512DF10D9CAB}" dt="2020-05-29T17:35:21.104" v="621" actId="20577"/>
        <pc:sldMkLst>
          <pc:docMk/>
          <pc:sldMk cId="1668604944" sldId="256"/>
        </pc:sldMkLst>
        <pc:spChg chg="mod">
          <ac:chgData name="Nick Turkas" userId="a0be7ff8-9172-49fd-be9f-ef5aa324bc9c" providerId="ADAL" clId="{513A228F-2E1D-47E1-82FA-512DF10D9CAB}" dt="2020-05-29T17:35:21.104" v="621" actId="20577"/>
          <ac:spMkLst>
            <pc:docMk/>
            <pc:sldMk cId="1668604944" sldId="256"/>
            <ac:spMk id="2" creationId="{00000000-0000-0000-0000-000000000000}"/>
          </ac:spMkLst>
        </pc:spChg>
      </pc:sldChg>
      <pc:sldChg chg="addSp delSp modSp mod">
        <pc:chgData name="Nick Turkas" userId="a0be7ff8-9172-49fd-be9f-ef5aa324bc9c" providerId="ADAL" clId="{513A228F-2E1D-47E1-82FA-512DF10D9CAB}" dt="2020-05-29T17:31:11.704" v="513" actId="1076"/>
        <pc:sldMkLst>
          <pc:docMk/>
          <pc:sldMk cId="482575501" sldId="357"/>
        </pc:sldMkLst>
        <pc:spChg chg="mod">
          <ac:chgData name="Nick Turkas" userId="a0be7ff8-9172-49fd-be9f-ef5aa324bc9c" providerId="ADAL" clId="{513A228F-2E1D-47E1-82FA-512DF10D9CAB}" dt="2020-05-29T13:53:38.866" v="0" actId="20577"/>
          <ac:spMkLst>
            <pc:docMk/>
            <pc:sldMk cId="482575501" sldId="357"/>
            <ac:spMk id="5" creationId="{00000000-0000-0000-0000-000000000000}"/>
          </ac:spMkLst>
        </pc:spChg>
        <pc:spChg chg="add del mod">
          <ac:chgData name="Nick Turkas" userId="a0be7ff8-9172-49fd-be9f-ef5aa324bc9c" providerId="ADAL" clId="{513A228F-2E1D-47E1-82FA-512DF10D9CAB}" dt="2020-05-29T17:30:28.144" v="506" actId="478"/>
          <ac:spMkLst>
            <pc:docMk/>
            <pc:sldMk cId="482575501" sldId="357"/>
            <ac:spMk id="6" creationId="{36042CEC-D331-4B50-B0B8-58ED4DF29A41}"/>
          </ac:spMkLst>
        </pc:spChg>
        <pc:picChg chg="add mod">
          <ac:chgData name="Nick Turkas" userId="a0be7ff8-9172-49fd-be9f-ef5aa324bc9c" providerId="ADAL" clId="{513A228F-2E1D-47E1-82FA-512DF10D9CAB}" dt="2020-05-29T17:31:07.920" v="512" actId="1076"/>
          <ac:picMkLst>
            <pc:docMk/>
            <pc:sldMk cId="482575501" sldId="357"/>
            <ac:picMk id="4" creationId="{203BF7DC-0F30-4886-AD57-F81F33D719A8}"/>
          </ac:picMkLst>
        </pc:picChg>
        <pc:picChg chg="add mod">
          <ac:chgData name="Nick Turkas" userId="a0be7ff8-9172-49fd-be9f-ef5aa324bc9c" providerId="ADAL" clId="{513A228F-2E1D-47E1-82FA-512DF10D9CAB}" dt="2020-05-29T17:31:11.704" v="513" actId="1076"/>
          <ac:picMkLst>
            <pc:docMk/>
            <pc:sldMk cId="482575501" sldId="357"/>
            <ac:picMk id="8" creationId="{FB77F005-706F-4E1B-9F80-3943BF432F52}"/>
          </ac:picMkLst>
        </pc:picChg>
      </pc:sldChg>
      <pc:sldChg chg="modSp mod">
        <pc:chgData name="Nick Turkas" userId="a0be7ff8-9172-49fd-be9f-ef5aa324bc9c" providerId="ADAL" clId="{513A228F-2E1D-47E1-82FA-512DF10D9CAB}" dt="2020-05-29T17:34:38.419" v="617" actId="20577"/>
        <pc:sldMkLst>
          <pc:docMk/>
          <pc:sldMk cId="3496006474" sldId="374"/>
        </pc:sldMkLst>
        <pc:spChg chg="mod">
          <ac:chgData name="Nick Turkas" userId="a0be7ff8-9172-49fd-be9f-ef5aa324bc9c" providerId="ADAL" clId="{513A228F-2E1D-47E1-82FA-512DF10D9CAB}" dt="2020-05-29T17:34:22.177" v="606" actId="20577"/>
          <ac:spMkLst>
            <pc:docMk/>
            <pc:sldMk cId="3496006474" sldId="374"/>
            <ac:spMk id="6" creationId="{D8910855-9C67-430A-80F3-C3CDE2DBDD67}"/>
          </ac:spMkLst>
        </pc:spChg>
        <pc:spChg chg="mod">
          <ac:chgData name="Nick Turkas" userId="a0be7ff8-9172-49fd-be9f-ef5aa324bc9c" providerId="ADAL" clId="{513A228F-2E1D-47E1-82FA-512DF10D9CAB}" dt="2020-05-29T17:34:38.419" v="617" actId="20577"/>
          <ac:spMkLst>
            <pc:docMk/>
            <pc:sldMk cId="3496006474" sldId="374"/>
            <ac:spMk id="7" creationId="{A21B7BA4-8AFB-4CFC-94AA-5380BF3D9B66}"/>
          </ac:spMkLst>
        </pc:spChg>
      </pc:sldChg>
      <pc:sldChg chg="new del">
        <pc:chgData name="Nick Turkas" userId="a0be7ff8-9172-49fd-be9f-ef5aa324bc9c" providerId="ADAL" clId="{513A228F-2E1D-47E1-82FA-512DF10D9CAB}" dt="2020-05-29T13:53:54.459" v="3" actId="47"/>
        <pc:sldMkLst>
          <pc:docMk/>
          <pc:sldMk cId="3592621771" sldId="407"/>
        </pc:sldMkLst>
      </pc:sldChg>
      <pc:sldChg chg="addSp modSp new mod">
        <pc:chgData name="Nick Turkas" userId="a0be7ff8-9172-49fd-be9f-ef5aa324bc9c" providerId="ADAL" clId="{513A228F-2E1D-47E1-82FA-512DF10D9CAB}" dt="2020-05-29T14:02:03.108" v="500" actId="1076"/>
        <pc:sldMkLst>
          <pc:docMk/>
          <pc:sldMk cId="4222747646" sldId="408"/>
        </pc:sldMkLst>
        <pc:spChg chg="add mod">
          <ac:chgData name="Nick Turkas" userId="a0be7ff8-9172-49fd-be9f-ef5aa324bc9c" providerId="ADAL" clId="{513A228F-2E1D-47E1-82FA-512DF10D9CAB}" dt="2020-05-29T14:02:03.108" v="500" actId="1076"/>
          <ac:spMkLst>
            <pc:docMk/>
            <pc:sldMk cId="4222747646" sldId="408"/>
            <ac:spMk id="2" creationId="{12FEEDFD-C8E4-4AC6-A53C-8A8B26702A63}"/>
          </ac:spMkLst>
        </pc:spChg>
        <pc:spChg chg="add mod">
          <ac:chgData name="Nick Turkas" userId="a0be7ff8-9172-49fd-be9f-ef5aa324bc9c" providerId="ADAL" clId="{513A228F-2E1D-47E1-82FA-512DF10D9CAB}" dt="2020-05-29T13:54:28.856" v="29" actId="20577"/>
          <ac:spMkLst>
            <pc:docMk/>
            <pc:sldMk cId="4222747646" sldId="408"/>
            <ac:spMk id="3" creationId="{38A3DFBF-CCA2-4668-8B2E-91F1E7FAE00D}"/>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D961ED-6642-4740-A086-151347882E8F}" type="doc">
      <dgm:prSet loTypeId="urn:microsoft.com/office/officeart/2005/8/layout/list1" loCatId="list" qsTypeId="urn:microsoft.com/office/officeart/2005/8/quickstyle/simple2" qsCatId="simple" csTypeId="urn:microsoft.com/office/officeart/2005/8/colors/accent1_2" csCatId="accent1" phldr="1"/>
      <dgm:spPr/>
      <dgm:t>
        <a:bodyPr/>
        <a:lstStyle/>
        <a:p>
          <a:endParaRPr lang="en-US"/>
        </a:p>
      </dgm:t>
    </dgm:pt>
    <dgm:pt modelId="{202A3B10-AD28-412D-ADC0-BE2DB1271ACC}">
      <dgm:prSet/>
      <dgm:spPr>
        <a:solidFill>
          <a:srgbClr val="00B050"/>
        </a:solidFill>
      </dgm:spPr>
      <dgm:t>
        <a:bodyPr/>
        <a:lstStyle/>
        <a:p>
          <a:r>
            <a:rPr lang="en-US" dirty="0"/>
            <a:t>Select a start and end date</a:t>
          </a:r>
        </a:p>
      </dgm:t>
    </dgm:pt>
    <dgm:pt modelId="{3D6C05A0-F8F3-4425-A011-6AB0957F8265}" type="parTrans" cxnId="{A9842192-89E8-4B19-882B-7C68A8CBF5B9}">
      <dgm:prSet/>
      <dgm:spPr/>
      <dgm:t>
        <a:bodyPr/>
        <a:lstStyle/>
        <a:p>
          <a:endParaRPr lang="en-US"/>
        </a:p>
      </dgm:t>
    </dgm:pt>
    <dgm:pt modelId="{06090A74-23D5-490E-9EF2-8F443C6355AE}" type="sibTrans" cxnId="{A9842192-89E8-4B19-882B-7C68A8CBF5B9}">
      <dgm:prSet/>
      <dgm:spPr/>
      <dgm:t>
        <a:bodyPr/>
        <a:lstStyle/>
        <a:p>
          <a:endParaRPr lang="en-US"/>
        </a:p>
      </dgm:t>
    </dgm:pt>
    <dgm:pt modelId="{8736529D-AB56-438D-98C5-E6444CBCEF77}">
      <dgm:prSet/>
      <dgm:spPr>
        <a:solidFill>
          <a:srgbClr val="00B050"/>
        </a:solidFill>
      </dgm:spPr>
      <dgm:t>
        <a:bodyPr/>
        <a:lstStyle/>
        <a:p>
          <a:r>
            <a:rPr lang="en-US" dirty="0"/>
            <a:t>Think ahead</a:t>
          </a:r>
        </a:p>
      </dgm:t>
    </dgm:pt>
    <dgm:pt modelId="{3CF612FD-25E4-4E81-B5B6-6541E6CC666A}" type="parTrans" cxnId="{3755C701-B4E9-4023-83BE-8207A3B8E281}">
      <dgm:prSet/>
      <dgm:spPr/>
      <dgm:t>
        <a:bodyPr/>
        <a:lstStyle/>
        <a:p>
          <a:endParaRPr lang="en-US"/>
        </a:p>
      </dgm:t>
    </dgm:pt>
    <dgm:pt modelId="{9BC780BE-BDD4-453B-ACE7-2D20F08A7F62}" type="sibTrans" cxnId="{3755C701-B4E9-4023-83BE-8207A3B8E281}">
      <dgm:prSet/>
      <dgm:spPr/>
      <dgm:t>
        <a:bodyPr/>
        <a:lstStyle/>
        <a:p>
          <a:endParaRPr lang="en-US"/>
        </a:p>
      </dgm:t>
    </dgm:pt>
    <dgm:pt modelId="{214C7AB5-0E14-4936-B175-1605372EA181}">
      <dgm:prSet/>
      <dgm:spPr/>
      <dgm:t>
        <a:bodyPr/>
        <a:lstStyle/>
        <a:p>
          <a:r>
            <a:rPr lang="en-US" dirty="0"/>
            <a:t>Weather</a:t>
          </a:r>
        </a:p>
      </dgm:t>
    </dgm:pt>
    <dgm:pt modelId="{4FA90711-3C37-4676-83A8-EB4B4A671B6D}" type="parTrans" cxnId="{BC21F4AB-C26A-4C0F-9D13-77F24D07E050}">
      <dgm:prSet/>
      <dgm:spPr/>
      <dgm:t>
        <a:bodyPr/>
        <a:lstStyle/>
        <a:p>
          <a:endParaRPr lang="en-US"/>
        </a:p>
      </dgm:t>
    </dgm:pt>
    <dgm:pt modelId="{E94CE76D-6093-4350-BA48-6CF2841ADE51}" type="sibTrans" cxnId="{BC21F4AB-C26A-4C0F-9D13-77F24D07E050}">
      <dgm:prSet/>
      <dgm:spPr/>
      <dgm:t>
        <a:bodyPr/>
        <a:lstStyle/>
        <a:p>
          <a:endParaRPr lang="en-US"/>
        </a:p>
      </dgm:t>
    </dgm:pt>
    <dgm:pt modelId="{AD896CD3-71C8-45E0-ADA1-5F3B402EBAC1}">
      <dgm:prSet/>
      <dgm:spPr/>
      <dgm:t>
        <a:bodyPr/>
        <a:lstStyle/>
        <a:p>
          <a:r>
            <a:rPr lang="en-US" dirty="0"/>
            <a:t>Holidays</a:t>
          </a:r>
        </a:p>
      </dgm:t>
    </dgm:pt>
    <dgm:pt modelId="{CFEBD1C0-5BBB-438A-897A-3D2BEDD3F8B0}" type="parTrans" cxnId="{8F5A9813-FD45-4ABD-97D7-9D83B601BC6C}">
      <dgm:prSet/>
      <dgm:spPr/>
      <dgm:t>
        <a:bodyPr/>
        <a:lstStyle/>
        <a:p>
          <a:endParaRPr lang="en-US"/>
        </a:p>
      </dgm:t>
    </dgm:pt>
    <dgm:pt modelId="{B3A0D26D-7B64-427E-9CF4-DBB31140F204}" type="sibTrans" cxnId="{8F5A9813-FD45-4ABD-97D7-9D83B601BC6C}">
      <dgm:prSet/>
      <dgm:spPr/>
      <dgm:t>
        <a:bodyPr/>
        <a:lstStyle/>
        <a:p>
          <a:endParaRPr lang="en-US"/>
        </a:p>
      </dgm:t>
    </dgm:pt>
    <dgm:pt modelId="{32448056-E74D-4083-AFC8-3B12194A0431}">
      <dgm:prSet/>
      <dgm:spPr/>
      <dgm:t>
        <a:bodyPr/>
        <a:lstStyle/>
        <a:p>
          <a:r>
            <a:rPr lang="en-US" dirty="0"/>
            <a:t>School/work schedule</a:t>
          </a:r>
        </a:p>
      </dgm:t>
    </dgm:pt>
    <dgm:pt modelId="{3C435AC5-2B68-4572-9D79-FCAC5634EB5C}" type="parTrans" cxnId="{2290FA07-3DAF-4D44-9CA9-F1B7C7101998}">
      <dgm:prSet/>
      <dgm:spPr/>
      <dgm:t>
        <a:bodyPr/>
        <a:lstStyle/>
        <a:p>
          <a:endParaRPr lang="en-US"/>
        </a:p>
      </dgm:t>
    </dgm:pt>
    <dgm:pt modelId="{50A25C21-48FF-4D9A-AD69-E3C4441916F5}" type="sibTrans" cxnId="{2290FA07-3DAF-4D44-9CA9-F1B7C7101998}">
      <dgm:prSet/>
      <dgm:spPr/>
      <dgm:t>
        <a:bodyPr/>
        <a:lstStyle/>
        <a:p>
          <a:endParaRPr lang="en-US"/>
        </a:p>
      </dgm:t>
    </dgm:pt>
    <dgm:pt modelId="{8B4A7194-C883-4128-8505-AC6A65C71C62}" type="pres">
      <dgm:prSet presAssocID="{B5D961ED-6642-4740-A086-151347882E8F}" presName="linear" presStyleCnt="0">
        <dgm:presLayoutVars>
          <dgm:dir/>
          <dgm:animLvl val="lvl"/>
          <dgm:resizeHandles val="exact"/>
        </dgm:presLayoutVars>
      </dgm:prSet>
      <dgm:spPr/>
    </dgm:pt>
    <dgm:pt modelId="{5E2CF479-97E6-4148-9A36-A38476B83114}" type="pres">
      <dgm:prSet presAssocID="{202A3B10-AD28-412D-ADC0-BE2DB1271ACC}" presName="parentLin" presStyleCnt="0"/>
      <dgm:spPr/>
    </dgm:pt>
    <dgm:pt modelId="{28F61665-B4EB-4D8D-8B0A-AFA93F8B6D19}" type="pres">
      <dgm:prSet presAssocID="{202A3B10-AD28-412D-ADC0-BE2DB1271ACC}" presName="parentLeftMargin" presStyleLbl="node1" presStyleIdx="0" presStyleCnt="2"/>
      <dgm:spPr/>
    </dgm:pt>
    <dgm:pt modelId="{03C0A11F-0FCA-4D4B-9FA6-5BB02FB3C6E6}" type="pres">
      <dgm:prSet presAssocID="{202A3B10-AD28-412D-ADC0-BE2DB1271ACC}" presName="parentText" presStyleLbl="node1" presStyleIdx="0" presStyleCnt="2">
        <dgm:presLayoutVars>
          <dgm:chMax val="0"/>
          <dgm:bulletEnabled val="1"/>
        </dgm:presLayoutVars>
      </dgm:prSet>
      <dgm:spPr/>
    </dgm:pt>
    <dgm:pt modelId="{30ED8629-49F9-4658-8AC9-3787DC56507D}" type="pres">
      <dgm:prSet presAssocID="{202A3B10-AD28-412D-ADC0-BE2DB1271ACC}" presName="negativeSpace" presStyleCnt="0"/>
      <dgm:spPr/>
    </dgm:pt>
    <dgm:pt modelId="{50130EC3-95DC-4F14-B6BD-E721C7FA543D}" type="pres">
      <dgm:prSet presAssocID="{202A3B10-AD28-412D-ADC0-BE2DB1271ACC}" presName="childText" presStyleLbl="conFgAcc1" presStyleIdx="0" presStyleCnt="2">
        <dgm:presLayoutVars>
          <dgm:bulletEnabled val="1"/>
        </dgm:presLayoutVars>
      </dgm:prSet>
      <dgm:spPr/>
    </dgm:pt>
    <dgm:pt modelId="{08D169E8-024A-431B-83B8-7C18961DC741}" type="pres">
      <dgm:prSet presAssocID="{06090A74-23D5-490E-9EF2-8F443C6355AE}" presName="spaceBetweenRectangles" presStyleCnt="0"/>
      <dgm:spPr/>
    </dgm:pt>
    <dgm:pt modelId="{7596B090-A843-45EA-BED8-B29FBDDD7C7C}" type="pres">
      <dgm:prSet presAssocID="{8736529D-AB56-438D-98C5-E6444CBCEF77}" presName="parentLin" presStyleCnt="0"/>
      <dgm:spPr/>
    </dgm:pt>
    <dgm:pt modelId="{A8A356B9-D2F7-4CA4-93A3-3FB1A1E3820D}" type="pres">
      <dgm:prSet presAssocID="{8736529D-AB56-438D-98C5-E6444CBCEF77}" presName="parentLeftMargin" presStyleLbl="node1" presStyleIdx="0" presStyleCnt="2"/>
      <dgm:spPr/>
    </dgm:pt>
    <dgm:pt modelId="{8159538B-A7F0-41AF-8BB3-4B685A156F46}" type="pres">
      <dgm:prSet presAssocID="{8736529D-AB56-438D-98C5-E6444CBCEF77}" presName="parentText" presStyleLbl="node1" presStyleIdx="1" presStyleCnt="2">
        <dgm:presLayoutVars>
          <dgm:chMax val="0"/>
          <dgm:bulletEnabled val="1"/>
        </dgm:presLayoutVars>
      </dgm:prSet>
      <dgm:spPr/>
    </dgm:pt>
    <dgm:pt modelId="{D401E91E-371C-4E7C-A7CC-1EDE89527117}" type="pres">
      <dgm:prSet presAssocID="{8736529D-AB56-438D-98C5-E6444CBCEF77}" presName="negativeSpace" presStyleCnt="0"/>
      <dgm:spPr/>
    </dgm:pt>
    <dgm:pt modelId="{52AEEEFF-CBB5-48E4-BA3A-D2DE962368DE}" type="pres">
      <dgm:prSet presAssocID="{8736529D-AB56-438D-98C5-E6444CBCEF77}" presName="childText" presStyleLbl="conFgAcc1" presStyleIdx="1" presStyleCnt="2">
        <dgm:presLayoutVars>
          <dgm:bulletEnabled val="1"/>
        </dgm:presLayoutVars>
      </dgm:prSet>
      <dgm:spPr/>
    </dgm:pt>
  </dgm:ptLst>
  <dgm:cxnLst>
    <dgm:cxn modelId="{3755C701-B4E9-4023-83BE-8207A3B8E281}" srcId="{B5D961ED-6642-4740-A086-151347882E8F}" destId="{8736529D-AB56-438D-98C5-E6444CBCEF77}" srcOrd="1" destOrd="0" parTransId="{3CF612FD-25E4-4E81-B5B6-6541E6CC666A}" sibTransId="{9BC780BE-BDD4-453B-ACE7-2D20F08A7F62}"/>
    <dgm:cxn modelId="{2290FA07-3DAF-4D44-9CA9-F1B7C7101998}" srcId="{8736529D-AB56-438D-98C5-E6444CBCEF77}" destId="{32448056-E74D-4083-AFC8-3B12194A0431}" srcOrd="2" destOrd="0" parTransId="{3C435AC5-2B68-4572-9D79-FCAC5634EB5C}" sibTransId="{50A25C21-48FF-4D9A-AD69-E3C4441916F5}"/>
    <dgm:cxn modelId="{D3B2BE09-FF43-4765-AF45-DF0F7301831D}" type="presOf" srcId="{214C7AB5-0E14-4936-B175-1605372EA181}" destId="{52AEEEFF-CBB5-48E4-BA3A-D2DE962368DE}" srcOrd="0" destOrd="0" presId="urn:microsoft.com/office/officeart/2005/8/layout/list1"/>
    <dgm:cxn modelId="{8F5A9813-FD45-4ABD-97D7-9D83B601BC6C}" srcId="{8736529D-AB56-438D-98C5-E6444CBCEF77}" destId="{AD896CD3-71C8-45E0-ADA1-5F3B402EBAC1}" srcOrd="1" destOrd="0" parTransId="{CFEBD1C0-5BBB-438A-897A-3D2BEDD3F8B0}" sibTransId="{B3A0D26D-7B64-427E-9CF4-DBB31140F204}"/>
    <dgm:cxn modelId="{6D57A01B-8376-4265-89BF-B21B5BE3C877}" type="presOf" srcId="{202A3B10-AD28-412D-ADC0-BE2DB1271ACC}" destId="{03C0A11F-0FCA-4D4B-9FA6-5BB02FB3C6E6}" srcOrd="1" destOrd="0" presId="urn:microsoft.com/office/officeart/2005/8/layout/list1"/>
    <dgm:cxn modelId="{5A2DD23C-2ED3-476A-B7F7-DAAA5ED2C477}" type="presOf" srcId="{8736529D-AB56-438D-98C5-E6444CBCEF77}" destId="{A8A356B9-D2F7-4CA4-93A3-3FB1A1E3820D}" srcOrd="0" destOrd="0" presId="urn:microsoft.com/office/officeart/2005/8/layout/list1"/>
    <dgm:cxn modelId="{9E531D61-3537-48BF-91A0-878137FBCF4D}" type="presOf" srcId="{B5D961ED-6642-4740-A086-151347882E8F}" destId="{8B4A7194-C883-4128-8505-AC6A65C71C62}" srcOrd="0" destOrd="0" presId="urn:microsoft.com/office/officeart/2005/8/layout/list1"/>
    <dgm:cxn modelId="{F68A8A43-23C4-404B-A34E-79C0BC6C0FF1}" type="presOf" srcId="{AD896CD3-71C8-45E0-ADA1-5F3B402EBAC1}" destId="{52AEEEFF-CBB5-48E4-BA3A-D2DE962368DE}" srcOrd="0" destOrd="1" presId="urn:microsoft.com/office/officeart/2005/8/layout/list1"/>
    <dgm:cxn modelId="{57356A48-876F-4E66-96A4-0511C16D0B1E}" type="presOf" srcId="{32448056-E74D-4083-AFC8-3B12194A0431}" destId="{52AEEEFF-CBB5-48E4-BA3A-D2DE962368DE}" srcOrd="0" destOrd="2" presId="urn:microsoft.com/office/officeart/2005/8/layout/list1"/>
    <dgm:cxn modelId="{A9842192-89E8-4B19-882B-7C68A8CBF5B9}" srcId="{B5D961ED-6642-4740-A086-151347882E8F}" destId="{202A3B10-AD28-412D-ADC0-BE2DB1271ACC}" srcOrd="0" destOrd="0" parTransId="{3D6C05A0-F8F3-4425-A011-6AB0957F8265}" sibTransId="{06090A74-23D5-490E-9EF2-8F443C6355AE}"/>
    <dgm:cxn modelId="{1A57989A-405F-482D-B5CB-614583490869}" type="presOf" srcId="{202A3B10-AD28-412D-ADC0-BE2DB1271ACC}" destId="{28F61665-B4EB-4D8D-8B0A-AFA93F8B6D19}" srcOrd="0" destOrd="0" presId="urn:microsoft.com/office/officeart/2005/8/layout/list1"/>
    <dgm:cxn modelId="{BC21F4AB-C26A-4C0F-9D13-77F24D07E050}" srcId="{8736529D-AB56-438D-98C5-E6444CBCEF77}" destId="{214C7AB5-0E14-4936-B175-1605372EA181}" srcOrd="0" destOrd="0" parTransId="{4FA90711-3C37-4676-83A8-EB4B4A671B6D}" sibTransId="{E94CE76D-6093-4350-BA48-6CF2841ADE51}"/>
    <dgm:cxn modelId="{026B00B4-17F4-4701-9136-96CF501C1023}" type="presOf" srcId="{8736529D-AB56-438D-98C5-E6444CBCEF77}" destId="{8159538B-A7F0-41AF-8BB3-4B685A156F46}" srcOrd="1" destOrd="0" presId="urn:microsoft.com/office/officeart/2005/8/layout/list1"/>
    <dgm:cxn modelId="{A0ACE429-92E8-4F3E-AFC2-037B6AC34C2B}" type="presParOf" srcId="{8B4A7194-C883-4128-8505-AC6A65C71C62}" destId="{5E2CF479-97E6-4148-9A36-A38476B83114}" srcOrd="0" destOrd="0" presId="urn:microsoft.com/office/officeart/2005/8/layout/list1"/>
    <dgm:cxn modelId="{390BE6D1-7BC4-4D7A-BAEE-1B3602268DA7}" type="presParOf" srcId="{5E2CF479-97E6-4148-9A36-A38476B83114}" destId="{28F61665-B4EB-4D8D-8B0A-AFA93F8B6D19}" srcOrd="0" destOrd="0" presId="urn:microsoft.com/office/officeart/2005/8/layout/list1"/>
    <dgm:cxn modelId="{328D2F66-32E2-4191-9B80-50E226F770EA}" type="presParOf" srcId="{5E2CF479-97E6-4148-9A36-A38476B83114}" destId="{03C0A11F-0FCA-4D4B-9FA6-5BB02FB3C6E6}" srcOrd="1" destOrd="0" presId="urn:microsoft.com/office/officeart/2005/8/layout/list1"/>
    <dgm:cxn modelId="{93F21DFC-803F-4DD3-B455-1A9479EA3D21}" type="presParOf" srcId="{8B4A7194-C883-4128-8505-AC6A65C71C62}" destId="{30ED8629-49F9-4658-8AC9-3787DC56507D}" srcOrd="1" destOrd="0" presId="urn:microsoft.com/office/officeart/2005/8/layout/list1"/>
    <dgm:cxn modelId="{D9B1FD01-2C14-4580-A43E-1448ADD73F44}" type="presParOf" srcId="{8B4A7194-C883-4128-8505-AC6A65C71C62}" destId="{50130EC3-95DC-4F14-B6BD-E721C7FA543D}" srcOrd="2" destOrd="0" presId="urn:microsoft.com/office/officeart/2005/8/layout/list1"/>
    <dgm:cxn modelId="{8FCB5954-7607-4B61-8E62-EB28A79F6C66}" type="presParOf" srcId="{8B4A7194-C883-4128-8505-AC6A65C71C62}" destId="{08D169E8-024A-431B-83B8-7C18961DC741}" srcOrd="3" destOrd="0" presId="urn:microsoft.com/office/officeart/2005/8/layout/list1"/>
    <dgm:cxn modelId="{D3C61354-5C08-43D3-9493-DFDB8A50DC81}" type="presParOf" srcId="{8B4A7194-C883-4128-8505-AC6A65C71C62}" destId="{7596B090-A843-45EA-BED8-B29FBDDD7C7C}" srcOrd="4" destOrd="0" presId="urn:microsoft.com/office/officeart/2005/8/layout/list1"/>
    <dgm:cxn modelId="{F04A29B5-F344-4DC8-BEA3-1087F857DB06}" type="presParOf" srcId="{7596B090-A843-45EA-BED8-B29FBDDD7C7C}" destId="{A8A356B9-D2F7-4CA4-93A3-3FB1A1E3820D}" srcOrd="0" destOrd="0" presId="urn:microsoft.com/office/officeart/2005/8/layout/list1"/>
    <dgm:cxn modelId="{C39E4272-A18D-4A5E-8B26-5FEA4213CB1A}" type="presParOf" srcId="{7596B090-A843-45EA-BED8-B29FBDDD7C7C}" destId="{8159538B-A7F0-41AF-8BB3-4B685A156F46}" srcOrd="1" destOrd="0" presId="urn:microsoft.com/office/officeart/2005/8/layout/list1"/>
    <dgm:cxn modelId="{807A210A-FD24-4CE7-A862-4D640F5A52F7}" type="presParOf" srcId="{8B4A7194-C883-4128-8505-AC6A65C71C62}" destId="{D401E91E-371C-4E7C-A7CC-1EDE89527117}" srcOrd="5" destOrd="0" presId="urn:microsoft.com/office/officeart/2005/8/layout/list1"/>
    <dgm:cxn modelId="{73939B07-4C4D-4B70-BC34-8DCE573FF0BF}" type="presParOf" srcId="{8B4A7194-C883-4128-8505-AC6A65C71C62}" destId="{52AEEEFF-CBB5-48E4-BA3A-D2DE962368DE}" srcOrd="6"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130EC3-95DC-4F14-B6BD-E721C7FA543D}">
      <dsp:nvSpPr>
        <dsp:cNvPr id="0" name=""/>
        <dsp:cNvSpPr/>
      </dsp:nvSpPr>
      <dsp:spPr>
        <a:xfrm>
          <a:off x="0" y="472500"/>
          <a:ext cx="8077200" cy="806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3C0A11F-0FCA-4D4B-9FA6-5BB02FB3C6E6}">
      <dsp:nvSpPr>
        <dsp:cNvPr id="0" name=""/>
        <dsp:cNvSpPr/>
      </dsp:nvSpPr>
      <dsp:spPr>
        <a:xfrm>
          <a:off x="403860" y="180"/>
          <a:ext cx="5654040" cy="944640"/>
        </a:xfrm>
        <a:prstGeom prst="roundRect">
          <a:avLst/>
        </a:prstGeom>
        <a:solidFill>
          <a:srgbClr val="00B05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13709" tIns="0" rIns="213709" bIns="0" numCol="1" spcCol="1270" anchor="ctr" anchorCtr="0">
          <a:noAutofit/>
        </a:bodyPr>
        <a:lstStyle/>
        <a:p>
          <a:pPr marL="0" lvl="0" indent="0" algn="l" defTabSz="1422400">
            <a:lnSpc>
              <a:spcPct val="90000"/>
            </a:lnSpc>
            <a:spcBef>
              <a:spcPct val="0"/>
            </a:spcBef>
            <a:spcAft>
              <a:spcPct val="35000"/>
            </a:spcAft>
            <a:buNone/>
          </a:pPr>
          <a:r>
            <a:rPr lang="en-US" sz="3200" kern="1200" dirty="0"/>
            <a:t>Select a start and end date</a:t>
          </a:r>
        </a:p>
      </dsp:txBody>
      <dsp:txXfrm>
        <a:off x="449974" y="46294"/>
        <a:ext cx="5561812" cy="852412"/>
      </dsp:txXfrm>
    </dsp:sp>
    <dsp:sp modelId="{52AEEEFF-CBB5-48E4-BA3A-D2DE962368DE}">
      <dsp:nvSpPr>
        <dsp:cNvPr id="0" name=""/>
        <dsp:cNvSpPr/>
      </dsp:nvSpPr>
      <dsp:spPr>
        <a:xfrm>
          <a:off x="0" y="1924020"/>
          <a:ext cx="8077200" cy="2419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6880" tIns="666496" rIns="626880" bIns="227584" numCol="1" spcCol="1270" anchor="t" anchorCtr="0">
          <a:noAutofit/>
        </a:bodyPr>
        <a:lstStyle/>
        <a:p>
          <a:pPr marL="285750" lvl="1" indent="-285750" algn="l" defTabSz="1422400">
            <a:lnSpc>
              <a:spcPct val="90000"/>
            </a:lnSpc>
            <a:spcBef>
              <a:spcPct val="0"/>
            </a:spcBef>
            <a:spcAft>
              <a:spcPct val="15000"/>
            </a:spcAft>
            <a:buChar char="•"/>
          </a:pPr>
          <a:r>
            <a:rPr lang="en-US" sz="3200" kern="1200" dirty="0"/>
            <a:t>Weather</a:t>
          </a:r>
        </a:p>
        <a:p>
          <a:pPr marL="285750" lvl="1" indent="-285750" algn="l" defTabSz="1422400">
            <a:lnSpc>
              <a:spcPct val="90000"/>
            </a:lnSpc>
            <a:spcBef>
              <a:spcPct val="0"/>
            </a:spcBef>
            <a:spcAft>
              <a:spcPct val="15000"/>
            </a:spcAft>
            <a:buChar char="•"/>
          </a:pPr>
          <a:r>
            <a:rPr lang="en-US" sz="3200" kern="1200" dirty="0"/>
            <a:t>Holidays</a:t>
          </a:r>
        </a:p>
        <a:p>
          <a:pPr marL="285750" lvl="1" indent="-285750" algn="l" defTabSz="1422400">
            <a:lnSpc>
              <a:spcPct val="90000"/>
            </a:lnSpc>
            <a:spcBef>
              <a:spcPct val="0"/>
            </a:spcBef>
            <a:spcAft>
              <a:spcPct val="15000"/>
            </a:spcAft>
            <a:buChar char="•"/>
          </a:pPr>
          <a:r>
            <a:rPr lang="en-US" sz="3200" kern="1200" dirty="0"/>
            <a:t>School/work schedule</a:t>
          </a:r>
        </a:p>
      </dsp:txBody>
      <dsp:txXfrm>
        <a:off x="0" y="1924020"/>
        <a:ext cx="8077200" cy="2419200"/>
      </dsp:txXfrm>
    </dsp:sp>
    <dsp:sp modelId="{8159538B-A7F0-41AF-8BB3-4B685A156F46}">
      <dsp:nvSpPr>
        <dsp:cNvPr id="0" name=""/>
        <dsp:cNvSpPr/>
      </dsp:nvSpPr>
      <dsp:spPr>
        <a:xfrm>
          <a:off x="403860" y="1451700"/>
          <a:ext cx="5654040" cy="944640"/>
        </a:xfrm>
        <a:prstGeom prst="roundRect">
          <a:avLst/>
        </a:prstGeom>
        <a:solidFill>
          <a:srgbClr val="00B05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13709" tIns="0" rIns="213709" bIns="0" numCol="1" spcCol="1270" anchor="ctr" anchorCtr="0">
          <a:noAutofit/>
        </a:bodyPr>
        <a:lstStyle/>
        <a:p>
          <a:pPr marL="0" lvl="0" indent="0" algn="l" defTabSz="1422400">
            <a:lnSpc>
              <a:spcPct val="90000"/>
            </a:lnSpc>
            <a:spcBef>
              <a:spcPct val="0"/>
            </a:spcBef>
            <a:spcAft>
              <a:spcPct val="35000"/>
            </a:spcAft>
            <a:buNone/>
          </a:pPr>
          <a:r>
            <a:rPr lang="en-US" sz="3200" kern="1200" dirty="0"/>
            <a:t>Think ahead</a:t>
          </a:r>
        </a:p>
      </dsp:txBody>
      <dsp:txXfrm>
        <a:off x="449974" y="1497814"/>
        <a:ext cx="5561812" cy="85241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EFA752-022B-47B2-B089-231C5D309133}" type="datetimeFigureOut">
              <a:rPr lang="en-US" smtClean="0"/>
              <a:t>5/29/2020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5DE2C61-6720-409A-8A5D-607A9131A32B}" type="slidenum">
              <a:rPr lang="en-US" smtClean="0"/>
              <a:t>‹#›</a:t>
            </a:fld>
            <a:endParaRPr lang="en-US" dirty="0"/>
          </a:p>
        </p:txBody>
      </p:sp>
    </p:spTree>
    <p:extLst>
      <p:ext uri="{BB962C8B-B14F-4D97-AF65-F5344CB8AC3E}">
        <p14:creationId xmlns:p14="http://schemas.microsoft.com/office/powerpoint/2010/main" val="4095610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choosing to learn more about Walk With Ease and how it can be implemented by as self-directed program where most or all of the program will be completed individually. Your primary role is all about motivating your network to participate in the program, stay organized and energized to complete the full six weeks. Let’s begin!</a:t>
            </a:r>
          </a:p>
        </p:txBody>
      </p:sp>
      <p:sp>
        <p:nvSpPr>
          <p:cNvPr id="4" name="Slide Number Placeholder 3"/>
          <p:cNvSpPr>
            <a:spLocks noGrp="1"/>
          </p:cNvSpPr>
          <p:nvPr>
            <p:ph type="sldNum" sz="quarter" idx="5"/>
          </p:nvPr>
        </p:nvSpPr>
        <p:spPr/>
        <p:txBody>
          <a:bodyPr/>
          <a:lstStyle/>
          <a:p>
            <a:fld id="{15DE2C61-6720-409A-8A5D-607A9131A32B}" type="slidenum">
              <a:rPr lang="en-US" smtClean="0"/>
              <a:t>1</a:t>
            </a:fld>
            <a:endParaRPr lang="en-US" dirty="0"/>
          </a:p>
        </p:txBody>
      </p:sp>
    </p:spTree>
    <p:extLst>
      <p:ext uri="{BB962C8B-B14F-4D97-AF65-F5344CB8AC3E}">
        <p14:creationId xmlns:p14="http://schemas.microsoft.com/office/powerpoint/2010/main" val="15364567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its time to spread the word –</a:t>
            </a:r>
          </a:p>
          <a:p>
            <a:endParaRPr lang="en-US" dirty="0"/>
          </a:p>
          <a:p>
            <a:r>
              <a:rPr lang="en-US" dirty="0"/>
              <a:t>The best way to recruit anybody to anything is with a sincere personal ask. </a:t>
            </a:r>
          </a:p>
          <a:p>
            <a:endParaRPr lang="en-US" dirty="0"/>
          </a:p>
          <a:p>
            <a:r>
              <a:rPr lang="en-US" dirty="0"/>
              <a:t>You can increase your reach with email, social media, newsletters and blogs </a:t>
            </a:r>
          </a:p>
          <a:p>
            <a:endParaRPr lang="en-US" dirty="0"/>
          </a:p>
          <a:p>
            <a:r>
              <a:rPr lang="en-US" dirty="0"/>
              <a:t>If your event is open to the public, share it with the Arthritis Foundation to post it on the arthritis.org/events page</a:t>
            </a:r>
          </a:p>
          <a:p>
            <a:endParaRPr lang="en-US" dirty="0"/>
          </a:p>
          <a:p>
            <a:r>
              <a:rPr lang="en-US" dirty="0"/>
              <a:t>The Arthritis Foundation also </a:t>
            </a:r>
          </a:p>
          <a:p>
            <a:endParaRPr lang="en-US" dirty="0"/>
          </a:p>
          <a:p>
            <a:r>
              <a:rPr lang="en-US" dirty="0"/>
              <a:t>Generate interest with a Kick-off event! Talk about programs benefits! Help answer questions.</a:t>
            </a:r>
          </a:p>
          <a:p>
            <a:endParaRPr lang="en-US" dirty="0"/>
          </a:p>
          <a:p>
            <a:r>
              <a:rPr lang="en-US" dirty="0"/>
              <a:t>If you using incentives – pedometers, gift cards – be sure to be clear about any guidelines for receiving – registration? Completing? Reporting?</a:t>
            </a:r>
          </a:p>
        </p:txBody>
      </p:sp>
      <p:sp>
        <p:nvSpPr>
          <p:cNvPr id="4" name="Slide Number Placeholder 3"/>
          <p:cNvSpPr>
            <a:spLocks noGrp="1"/>
          </p:cNvSpPr>
          <p:nvPr>
            <p:ph type="sldNum" sz="quarter" idx="5"/>
          </p:nvPr>
        </p:nvSpPr>
        <p:spPr/>
        <p:txBody>
          <a:bodyPr/>
          <a:lstStyle/>
          <a:p>
            <a:fld id="{15DE2C61-6720-409A-8A5D-607A9131A32B}" type="slidenum">
              <a:rPr lang="en-US" smtClean="0"/>
              <a:t>11</a:t>
            </a:fld>
            <a:endParaRPr lang="en-US" dirty="0"/>
          </a:p>
        </p:txBody>
      </p:sp>
    </p:spTree>
    <p:extLst>
      <p:ext uri="{BB962C8B-B14F-4D97-AF65-F5344CB8AC3E}">
        <p14:creationId xmlns:p14="http://schemas.microsoft.com/office/powerpoint/2010/main" val="1770087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62000" indent="-29210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73163" indent="-233363"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43063" indent="-233363"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112963" indent="-233363"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701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273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845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417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13261A1A-2EF8-481E-95BA-FFB390404CF2}" type="slidenum">
              <a:rPr lang="en-US" altLang="en-US"/>
              <a:pPr eaLnBrk="1" hangingPunct="1">
                <a:spcBef>
                  <a:spcPct val="0"/>
                </a:spcBef>
              </a:pPr>
              <a:t>12</a:t>
            </a:fld>
            <a:endParaRPr lang="en-US" altLang="en-US" dirty="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None/>
            </a:pPr>
            <a:r>
              <a:rPr lang="en-US" altLang="en-US" i="1" dirty="0">
                <a:latin typeface="Arial" panose="020B0604020202020204" pitchFamily="34" charset="0"/>
                <a:cs typeface="Arial" panose="020B0604020202020204" pitchFamily="34" charset="0"/>
              </a:rPr>
              <a:t>Let’s take a step back to remember our audience for Walk With Ease. This can shape your recruiting strategies –</a:t>
            </a:r>
          </a:p>
          <a:p>
            <a:pPr eaLnBrk="1" hangingPunct="1">
              <a:buFontTx/>
              <a:buNone/>
            </a:pPr>
            <a:endParaRPr lang="en-US" altLang="en-US" i="1" dirty="0">
              <a:latin typeface="Arial" panose="020B0604020202020204" pitchFamily="34" charset="0"/>
              <a:cs typeface="Arial" panose="020B0604020202020204" pitchFamily="34" charset="0"/>
            </a:endParaRPr>
          </a:p>
          <a:p>
            <a:pPr eaLnBrk="1" hangingPunct="1">
              <a:buFontTx/>
              <a:buChar char="•"/>
            </a:pPr>
            <a:r>
              <a:rPr lang="en-US" altLang="en-US" i="1" dirty="0">
                <a:latin typeface="Arial" panose="020B0604020202020204" pitchFamily="34" charset="0"/>
                <a:cs typeface="Arial" panose="020B0604020202020204" pitchFamily="34" charset="0"/>
              </a:rPr>
              <a:t>Walk With Ease</a:t>
            </a:r>
            <a:r>
              <a:rPr lang="en-US" altLang="en-US" dirty="0">
                <a:latin typeface="Arial" panose="020B0604020202020204" pitchFamily="34" charset="0"/>
                <a:cs typeface="Arial" panose="020B0604020202020204" pitchFamily="34" charset="0"/>
              </a:rPr>
              <a:t> was developed specifically for adults who have arthritis who have the desire to incorporate walking as a routine activity into their lives.  Adults who don’t have arthritis may also find the program beneficial. </a:t>
            </a:r>
          </a:p>
          <a:p>
            <a:pPr eaLnBrk="1" hangingPunct="1"/>
            <a:endParaRPr lang="en-US" altLang="en-US" dirty="0">
              <a:latin typeface="Arial" panose="020B0604020202020204" pitchFamily="34" charset="0"/>
              <a:cs typeface="Arial" panose="020B0604020202020204" pitchFamily="34" charset="0"/>
            </a:endParaRPr>
          </a:p>
          <a:p>
            <a:pPr eaLnBrk="1" hangingPunct="1">
              <a:buFontTx/>
              <a:buChar char="•"/>
            </a:pPr>
            <a:r>
              <a:rPr lang="en-US" altLang="en-US" dirty="0">
                <a:latin typeface="Arial" panose="020B0604020202020204" pitchFamily="34" charset="0"/>
                <a:cs typeface="Arial" panose="020B0604020202020204" pitchFamily="34" charset="0"/>
              </a:rPr>
              <a:t>The program is designed for a range of activity levels, from adults who may be new to physical activity and beginners in a walking program to those adults who have been physically active.</a:t>
            </a:r>
          </a:p>
          <a:p>
            <a:pPr eaLnBrk="1" hangingPunct="1"/>
            <a:endParaRPr lang="en-US" altLang="en-US" dirty="0">
              <a:latin typeface="Arial" panose="020B0604020202020204" pitchFamily="34" charset="0"/>
              <a:cs typeface="Arial" panose="020B0604020202020204" pitchFamily="34" charset="0"/>
            </a:endParaRPr>
          </a:p>
          <a:p>
            <a:pPr eaLnBrk="1" hangingPunct="1">
              <a:buFontTx/>
              <a:buChar char="•"/>
            </a:pPr>
            <a:r>
              <a:rPr lang="en-US" altLang="en-US" dirty="0">
                <a:latin typeface="Arial" panose="020B0604020202020204" pitchFamily="34" charset="0"/>
                <a:cs typeface="Arial" panose="020B0604020202020204" pitchFamily="34" charset="0"/>
              </a:rPr>
              <a:t>The </a:t>
            </a:r>
            <a:r>
              <a:rPr lang="en-US" altLang="en-US" i="1" dirty="0">
                <a:latin typeface="Arial" panose="020B0604020202020204" pitchFamily="34" charset="0"/>
                <a:cs typeface="Arial" panose="020B0604020202020204" pitchFamily="34" charset="0"/>
              </a:rPr>
              <a:t>Walk With Ease</a:t>
            </a:r>
            <a:r>
              <a:rPr lang="en-US" altLang="en-US" dirty="0">
                <a:latin typeface="Arial" panose="020B0604020202020204" pitchFamily="34" charset="0"/>
                <a:cs typeface="Arial" panose="020B0604020202020204" pitchFamily="34" charset="0"/>
              </a:rPr>
              <a:t> program does require that participants be able to be on their feet for 10 minutes without increased pain -  this may be for doing things like household chores, shopping or social activities.  </a:t>
            </a:r>
          </a:p>
        </p:txBody>
      </p:sp>
    </p:spTree>
    <p:extLst>
      <p:ext uri="{BB962C8B-B14F-4D97-AF65-F5344CB8AC3E}">
        <p14:creationId xmlns:p14="http://schemas.microsoft.com/office/powerpoint/2010/main" val="32707794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Everyone who participates in the Walk with Ease program needs a guidebook, sometimes referred to as a participant book. You can purchase the hard copy book online at Afstore.org. You can also purchase an Amazon Kindle version - $5.98. You do not need a Kindle device, just the free Kindle app.</a:t>
            </a:r>
          </a:p>
          <a:p>
            <a:endParaRPr lang="en-US" dirty="0"/>
          </a:p>
          <a:p>
            <a:r>
              <a:rPr lang="en-US" dirty="0"/>
              <a:t>If your organization is buying books in bulk, needs to pay by check or needs submit a PO or receive an invoice, contact the Arthritis Foundation.</a:t>
            </a:r>
          </a:p>
          <a:p>
            <a:endParaRPr lang="en-US" dirty="0"/>
          </a:p>
          <a:p>
            <a:r>
              <a:rPr lang="en-US" dirty="0"/>
              <a:t>You’ve got a few options for distributing books – here are the most common options</a:t>
            </a:r>
          </a:p>
          <a:p>
            <a:endParaRPr lang="en-US" dirty="0"/>
          </a:p>
          <a:p>
            <a:r>
              <a:rPr lang="en-US" dirty="0"/>
              <a:t>Individual purchase</a:t>
            </a:r>
          </a:p>
          <a:p>
            <a:endParaRPr lang="en-US" dirty="0"/>
          </a:p>
          <a:p>
            <a:r>
              <a:rPr lang="en-US" dirty="0"/>
              <a:t>Direct delivery</a:t>
            </a:r>
          </a:p>
          <a:p>
            <a:endParaRPr lang="en-US" dirty="0"/>
          </a:p>
          <a:p>
            <a:r>
              <a:rPr lang="en-US" dirty="0"/>
              <a:t>Distribution hub</a:t>
            </a:r>
          </a:p>
          <a:p>
            <a:endParaRPr lang="en-US" dirty="0"/>
          </a:p>
          <a:p>
            <a:r>
              <a:rPr lang="en-US" dirty="0"/>
              <a:t>E-delivery</a:t>
            </a:r>
          </a:p>
          <a:p>
            <a:endParaRPr lang="en-US" dirty="0"/>
          </a:p>
          <a:p>
            <a:endParaRPr lang="en-US" dirty="0"/>
          </a:p>
        </p:txBody>
      </p:sp>
      <p:sp>
        <p:nvSpPr>
          <p:cNvPr id="4" name="Slide Number Placeholder 3"/>
          <p:cNvSpPr>
            <a:spLocks noGrp="1"/>
          </p:cNvSpPr>
          <p:nvPr>
            <p:ph type="sldNum" sz="quarter" idx="5"/>
          </p:nvPr>
        </p:nvSpPr>
        <p:spPr/>
        <p:txBody>
          <a:bodyPr/>
          <a:lstStyle/>
          <a:p>
            <a:fld id="{15DE2C61-6720-409A-8A5D-607A9131A32B}" type="slidenum">
              <a:rPr lang="en-US" smtClean="0"/>
              <a:t>14</a:t>
            </a:fld>
            <a:endParaRPr lang="en-US" dirty="0"/>
          </a:p>
        </p:txBody>
      </p:sp>
    </p:spTree>
    <p:extLst>
      <p:ext uri="{BB962C8B-B14F-4D97-AF65-F5344CB8AC3E}">
        <p14:creationId xmlns:p14="http://schemas.microsoft.com/office/powerpoint/2010/main" val="38440645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everyone a reminder a heads up a few days before class. </a:t>
            </a:r>
          </a:p>
          <a:p>
            <a:endParaRPr lang="en-US" dirty="0"/>
          </a:p>
          <a:p>
            <a:r>
              <a:rPr lang="en-US" dirty="0"/>
              <a:t>Be sure everyone has a book and is ready to go!</a:t>
            </a:r>
          </a:p>
          <a:p>
            <a:endParaRPr lang="en-US" dirty="0"/>
          </a:p>
          <a:p>
            <a:r>
              <a:rPr lang="en-US" dirty="0"/>
              <a:t>If there are optional group walks, be sure to share info about meeting locations and times.</a:t>
            </a:r>
          </a:p>
        </p:txBody>
      </p:sp>
      <p:sp>
        <p:nvSpPr>
          <p:cNvPr id="4" name="Slide Number Placeholder 3"/>
          <p:cNvSpPr>
            <a:spLocks noGrp="1"/>
          </p:cNvSpPr>
          <p:nvPr>
            <p:ph type="sldNum" sz="quarter" idx="5"/>
          </p:nvPr>
        </p:nvSpPr>
        <p:spPr/>
        <p:txBody>
          <a:bodyPr/>
          <a:lstStyle/>
          <a:p>
            <a:fld id="{15DE2C61-6720-409A-8A5D-607A9131A32B}" type="slidenum">
              <a:rPr lang="en-US" smtClean="0"/>
              <a:t>15</a:t>
            </a:fld>
            <a:endParaRPr lang="en-US" dirty="0"/>
          </a:p>
        </p:txBody>
      </p:sp>
    </p:spTree>
    <p:extLst>
      <p:ext uri="{BB962C8B-B14F-4D97-AF65-F5344CB8AC3E}">
        <p14:creationId xmlns:p14="http://schemas.microsoft.com/office/powerpoint/2010/main" val="1696172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DE2C61-6720-409A-8A5D-607A9131A32B}" type="slidenum">
              <a:rPr lang="en-US" smtClean="0"/>
              <a:t>16</a:t>
            </a:fld>
            <a:endParaRPr lang="en-US" dirty="0"/>
          </a:p>
        </p:txBody>
      </p:sp>
    </p:spTree>
    <p:extLst>
      <p:ext uri="{BB962C8B-B14F-4D97-AF65-F5344CB8AC3E}">
        <p14:creationId xmlns:p14="http://schemas.microsoft.com/office/powerpoint/2010/main" val="14757969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DE2C61-6720-409A-8A5D-607A9131A32B}" type="slidenum">
              <a:rPr lang="en-US" smtClean="0"/>
              <a:t>17</a:t>
            </a:fld>
            <a:endParaRPr lang="en-US" dirty="0"/>
          </a:p>
        </p:txBody>
      </p:sp>
    </p:spTree>
    <p:extLst>
      <p:ext uri="{BB962C8B-B14F-4D97-AF65-F5344CB8AC3E}">
        <p14:creationId xmlns:p14="http://schemas.microsoft.com/office/powerpoint/2010/main" val="1166699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DE2C61-6720-409A-8A5D-607A9131A32B}" type="slidenum">
              <a:rPr lang="en-US" smtClean="0"/>
              <a:t>2</a:t>
            </a:fld>
            <a:endParaRPr lang="en-US" dirty="0"/>
          </a:p>
        </p:txBody>
      </p:sp>
    </p:spTree>
    <p:extLst>
      <p:ext uri="{BB962C8B-B14F-4D97-AF65-F5344CB8AC3E}">
        <p14:creationId xmlns:p14="http://schemas.microsoft.com/office/powerpoint/2010/main" val="2642066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let review the goals of Walk With Ease. By the end of the program participants should – </a:t>
            </a:r>
          </a:p>
          <a:p>
            <a:endParaRPr lang="en-US" dirty="0"/>
          </a:p>
          <a:p>
            <a:r>
              <a:rPr lang="en-US" dirty="0"/>
              <a:t>READ list -</a:t>
            </a:r>
          </a:p>
        </p:txBody>
      </p:sp>
      <p:sp>
        <p:nvSpPr>
          <p:cNvPr id="4" name="Slide Number Placeholder 3"/>
          <p:cNvSpPr>
            <a:spLocks noGrp="1"/>
          </p:cNvSpPr>
          <p:nvPr>
            <p:ph type="sldNum" sz="quarter" idx="5"/>
          </p:nvPr>
        </p:nvSpPr>
        <p:spPr/>
        <p:txBody>
          <a:bodyPr/>
          <a:lstStyle/>
          <a:p>
            <a:fld id="{15DE2C61-6720-409A-8A5D-607A9131A32B}" type="slidenum">
              <a:rPr lang="en-US" smtClean="0"/>
              <a:t>3</a:t>
            </a:fld>
            <a:endParaRPr lang="en-US" dirty="0"/>
          </a:p>
        </p:txBody>
      </p:sp>
    </p:spTree>
    <p:extLst>
      <p:ext uri="{BB962C8B-B14F-4D97-AF65-F5344CB8AC3E}">
        <p14:creationId xmlns:p14="http://schemas.microsoft.com/office/powerpoint/2010/main" val="2642066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Walk With Ease is more this just a walking – The program includes –</a:t>
            </a:r>
          </a:p>
          <a:p>
            <a:endParaRPr lang="en-US" dirty="0"/>
          </a:p>
          <a:p>
            <a:r>
              <a:rPr lang="en-US" dirty="0"/>
              <a:t>Read list</a:t>
            </a:r>
          </a:p>
        </p:txBody>
      </p:sp>
      <p:sp>
        <p:nvSpPr>
          <p:cNvPr id="4" name="Slide Number Placeholder 3"/>
          <p:cNvSpPr>
            <a:spLocks noGrp="1"/>
          </p:cNvSpPr>
          <p:nvPr>
            <p:ph type="sldNum" sz="quarter" idx="5"/>
          </p:nvPr>
        </p:nvSpPr>
        <p:spPr/>
        <p:txBody>
          <a:bodyPr/>
          <a:lstStyle/>
          <a:p>
            <a:fld id="{15DE2C61-6720-409A-8A5D-607A9131A32B}" type="slidenum">
              <a:rPr lang="en-US" smtClean="0"/>
              <a:t>4</a:t>
            </a:fld>
            <a:endParaRPr lang="en-US" dirty="0"/>
          </a:p>
        </p:txBody>
      </p:sp>
    </p:spTree>
    <p:extLst>
      <p:ext uri="{BB962C8B-B14F-4D97-AF65-F5344CB8AC3E}">
        <p14:creationId xmlns:p14="http://schemas.microsoft.com/office/powerpoint/2010/main" val="12638030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the framework of the Walk With Ease program. Here I’m specifically talking about the self-directed program.</a:t>
            </a:r>
          </a:p>
          <a:p>
            <a:endParaRPr lang="en-US" dirty="0"/>
          </a:p>
          <a:p>
            <a:r>
              <a:rPr lang="en-US" dirty="0"/>
              <a:t>Read list</a:t>
            </a:r>
          </a:p>
        </p:txBody>
      </p:sp>
      <p:sp>
        <p:nvSpPr>
          <p:cNvPr id="4" name="Slide Number Placeholder 3"/>
          <p:cNvSpPr>
            <a:spLocks noGrp="1"/>
          </p:cNvSpPr>
          <p:nvPr>
            <p:ph type="sldNum" sz="quarter" idx="5"/>
          </p:nvPr>
        </p:nvSpPr>
        <p:spPr/>
        <p:txBody>
          <a:bodyPr/>
          <a:lstStyle/>
          <a:p>
            <a:fld id="{15DE2C61-6720-409A-8A5D-607A9131A32B}" type="slidenum">
              <a:rPr lang="en-US" smtClean="0"/>
              <a:t>5</a:t>
            </a:fld>
            <a:endParaRPr lang="en-US" dirty="0"/>
          </a:p>
        </p:txBody>
      </p:sp>
    </p:spTree>
    <p:extLst>
      <p:ext uri="{BB962C8B-B14F-4D97-AF65-F5344CB8AC3E}">
        <p14:creationId xmlns:p14="http://schemas.microsoft.com/office/powerpoint/2010/main" val="1655359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62000" indent="-29210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73163" indent="-233363"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43063" indent="-233363"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112963" indent="-233363"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701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273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845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41763" indent="-2333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F9E6C469-413D-4396-BB37-A574FCFAE0FA}" type="slidenum">
              <a:rPr lang="en-US" altLang="en-US"/>
              <a:pPr eaLnBrk="1" hangingPunct="1">
                <a:spcBef>
                  <a:spcPct val="0"/>
                </a:spcBef>
              </a:pPr>
              <a:t>7</a:t>
            </a:fld>
            <a:endParaRPr lang="en-US" altLang="en-US" dirty="0"/>
          </a:p>
        </p:txBody>
      </p:sp>
      <p:sp>
        <p:nvSpPr>
          <p:cNvPr id="45059" name="Rectangle 7"/>
          <p:cNvSpPr txBox="1">
            <a:spLocks noGrp="1" noChangeArrowheads="1"/>
          </p:cNvSpPr>
          <p:nvPr/>
        </p:nvSpPr>
        <p:spPr bwMode="auto">
          <a:xfrm>
            <a:off x="4008438" y="8893175"/>
            <a:ext cx="306705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21" tIns="46960" rIns="93921" bIns="46960" anchor="b"/>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F66BF443-6120-4E99-8146-64BE1390E076}" type="slidenum">
              <a:rPr lang="en-US" altLang="en-US"/>
              <a:pPr algn="r" eaLnBrk="1" hangingPunct="1">
                <a:spcBef>
                  <a:spcPct val="0"/>
                </a:spcBef>
              </a:pPr>
              <a:t>7</a:t>
            </a:fld>
            <a:endParaRPr lang="en-US" altLang="en-US" dirty="0"/>
          </a:p>
        </p:txBody>
      </p:sp>
      <p:sp>
        <p:nvSpPr>
          <p:cNvPr id="45060" name="Rectangle 2"/>
          <p:cNvSpPr>
            <a:spLocks noGrp="1" noRot="1" noChangeAspect="1" noChangeArrowheads="1" noTextEdit="1"/>
          </p:cNvSpPr>
          <p:nvPr>
            <p:ph type="sldImg"/>
          </p:nvPr>
        </p:nvSpPr>
        <p:spPr>
          <a:ln/>
        </p:spPr>
      </p:sp>
      <p:sp>
        <p:nvSpPr>
          <p:cNvPr id="4506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21" tIns="46960" rIns="93921" bIns="46960"/>
          <a:lstStyle/>
          <a:p>
            <a:pPr marL="233363" indent="-233363" eaLnBrk="1" hangingPunct="1"/>
            <a:r>
              <a:rPr lang="en-US" altLang="en-US" dirty="0">
                <a:latin typeface="Arial" panose="020B0604020202020204" pitchFamily="34" charset="0"/>
                <a:cs typeface="Arial" panose="020B0604020202020204" pitchFamily="34" charset="0"/>
              </a:rPr>
              <a:t>Here’s note about logistics -</a:t>
            </a:r>
          </a:p>
          <a:p>
            <a:pPr marL="233363" indent="-233363" eaLnBrk="1" hangingPunct="1"/>
            <a:endParaRPr lang="en-US" altLang="en-US" dirty="0">
              <a:latin typeface="Arial" panose="020B0604020202020204" pitchFamily="34" charset="0"/>
              <a:cs typeface="Arial" panose="020B0604020202020204" pitchFamily="34" charset="0"/>
            </a:endParaRPr>
          </a:p>
          <a:p>
            <a:pPr marL="233363" indent="-233363" eaLnBrk="1" hangingPunct="1"/>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9491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better understand the program, let’s talk about your role as a program coordinator</a:t>
            </a:r>
          </a:p>
        </p:txBody>
      </p:sp>
      <p:sp>
        <p:nvSpPr>
          <p:cNvPr id="4" name="Slide Number Placeholder 3"/>
          <p:cNvSpPr>
            <a:spLocks noGrp="1"/>
          </p:cNvSpPr>
          <p:nvPr>
            <p:ph type="sldNum" sz="quarter" idx="5"/>
          </p:nvPr>
        </p:nvSpPr>
        <p:spPr/>
        <p:txBody>
          <a:bodyPr/>
          <a:lstStyle/>
          <a:p>
            <a:fld id="{15DE2C61-6720-409A-8A5D-607A9131A32B}" type="slidenum">
              <a:rPr lang="en-US" smtClean="0"/>
              <a:t>8</a:t>
            </a:fld>
            <a:endParaRPr lang="en-US" dirty="0"/>
          </a:p>
        </p:txBody>
      </p:sp>
    </p:spTree>
    <p:extLst>
      <p:ext uri="{BB962C8B-B14F-4D97-AF65-F5344CB8AC3E}">
        <p14:creationId xmlns:p14="http://schemas.microsoft.com/office/powerpoint/2010/main" val="169002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quickly review our task list – </a:t>
            </a:r>
          </a:p>
          <a:p>
            <a:endParaRPr lang="en-US" dirty="0"/>
          </a:p>
          <a:p>
            <a:r>
              <a:rPr lang="en-US" dirty="0"/>
              <a:t>Choose a start and end date – remember it’s a six-week program</a:t>
            </a:r>
          </a:p>
          <a:p>
            <a:endParaRPr lang="en-US" dirty="0"/>
          </a:p>
          <a:p>
            <a:r>
              <a:rPr lang="en-US" dirty="0"/>
              <a:t>Promote the class to recruit your crew</a:t>
            </a:r>
          </a:p>
          <a:p>
            <a:endParaRPr lang="en-US" dirty="0"/>
          </a:p>
          <a:p>
            <a:r>
              <a:rPr lang="en-US" dirty="0"/>
              <a:t>Distribute guidebooks – we have a few methods to choose from</a:t>
            </a:r>
          </a:p>
          <a:p>
            <a:endParaRPr lang="en-US" dirty="0"/>
          </a:p>
          <a:p>
            <a:r>
              <a:rPr lang="en-US" dirty="0"/>
              <a:t>Start the class</a:t>
            </a:r>
          </a:p>
          <a:p>
            <a:endParaRPr lang="en-US" dirty="0"/>
          </a:p>
          <a:p>
            <a:r>
              <a:rPr lang="en-US" dirty="0"/>
              <a:t>Engage and motivate participants </a:t>
            </a:r>
          </a:p>
          <a:p>
            <a:endParaRPr lang="en-US" dirty="0"/>
          </a:p>
          <a:p>
            <a:r>
              <a:rPr lang="en-US" dirty="0"/>
              <a:t>Then when it’s all done celebrate and evaluate your and participants success</a:t>
            </a:r>
          </a:p>
          <a:p>
            <a:endParaRPr lang="en-US" dirty="0"/>
          </a:p>
        </p:txBody>
      </p:sp>
      <p:sp>
        <p:nvSpPr>
          <p:cNvPr id="4" name="Slide Number Placeholder 3"/>
          <p:cNvSpPr>
            <a:spLocks noGrp="1"/>
          </p:cNvSpPr>
          <p:nvPr>
            <p:ph type="sldNum" sz="quarter" idx="5"/>
          </p:nvPr>
        </p:nvSpPr>
        <p:spPr/>
        <p:txBody>
          <a:bodyPr/>
          <a:lstStyle/>
          <a:p>
            <a:fld id="{15DE2C61-6720-409A-8A5D-607A9131A32B}" type="slidenum">
              <a:rPr lang="en-US" smtClean="0"/>
              <a:t>9</a:t>
            </a:fld>
            <a:endParaRPr lang="en-US" dirty="0"/>
          </a:p>
        </p:txBody>
      </p:sp>
    </p:spTree>
    <p:extLst>
      <p:ext uri="{BB962C8B-B14F-4D97-AF65-F5344CB8AC3E}">
        <p14:creationId xmlns:p14="http://schemas.microsoft.com/office/powerpoint/2010/main" val="41847083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choose a date to start and end your classes</a:t>
            </a:r>
          </a:p>
          <a:p>
            <a:endParaRPr lang="en-US" dirty="0"/>
          </a:p>
          <a:p>
            <a:r>
              <a:rPr lang="en-US" dirty="0"/>
              <a:t>While no date is perfect think about a date range that would have less disruption with severe weather, holidays and major changes in school and work schedules.</a:t>
            </a:r>
          </a:p>
        </p:txBody>
      </p:sp>
      <p:sp>
        <p:nvSpPr>
          <p:cNvPr id="4" name="Slide Number Placeholder 3"/>
          <p:cNvSpPr>
            <a:spLocks noGrp="1"/>
          </p:cNvSpPr>
          <p:nvPr>
            <p:ph type="sldNum" sz="quarter" idx="5"/>
          </p:nvPr>
        </p:nvSpPr>
        <p:spPr/>
        <p:txBody>
          <a:bodyPr/>
          <a:lstStyle/>
          <a:p>
            <a:fld id="{15DE2C61-6720-409A-8A5D-607A9131A32B}" type="slidenum">
              <a:rPr lang="en-US" smtClean="0"/>
              <a:t>10</a:t>
            </a:fld>
            <a:endParaRPr lang="en-US" dirty="0"/>
          </a:p>
        </p:txBody>
      </p:sp>
    </p:spTree>
    <p:extLst>
      <p:ext uri="{BB962C8B-B14F-4D97-AF65-F5344CB8AC3E}">
        <p14:creationId xmlns:p14="http://schemas.microsoft.com/office/powerpoint/2010/main" val="21503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29731"/>
            <a:ext cx="7772400" cy="1470422"/>
          </a:xfrm>
        </p:spPr>
        <p:txBody>
          <a:bodyPr/>
          <a:lstStyle/>
          <a:p>
            <a:r>
              <a:rPr lang="en-US"/>
              <a:t>Click to edit Master title style</a:t>
            </a:r>
          </a:p>
        </p:txBody>
      </p:sp>
      <p:sp>
        <p:nvSpPr>
          <p:cNvPr id="3" name="Subtitle 2"/>
          <p:cNvSpPr>
            <a:spLocks noGrp="1"/>
          </p:cNvSpPr>
          <p:nvPr>
            <p:ph type="subTitle" idx="1"/>
          </p:nvPr>
        </p:nvSpPr>
        <p:spPr>
          <a:xfrm>
            <a:off x="1371600" y="3885907"/>
            <a:ext cx="6400800" cy="175319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63568E5E-0560-42E5-98EA-ED65EF61D859}" type="datetimeFigureOut">
              <a:rPr lang="en-US" smtClean="0"/>
              <a:t>5/29/2020</a:t>
            </a:fld>
            <a:endParaRPr lang="en-US" dirty="0"/>
          </a:p>
        </p:txBody>
      </p:sp>
      <p:sp>
        <p:nvSpPr>
          <p:cNvPr id="5" name="Rectangle 5"/>
          <p:cNvSpPr>
            <a:spLocks noGrp="1" noChangeArrowheads="1"/>
          </p:cNvSpPr>
          <p:nvPr>
            <p:ph type="ftr" sz="quarter" idx="11"/>
          </p:nvPr>
        </p:nvSpPr>
        <p:spPr>
          <a:ln/>
        </p:spPr>
        <p:txBody>
          <a:bodyPr/>
          <a:lstStyle>
            <a:lvl1pPr>
              <a:defRPr/>
            </a:lvl1pPr>
          </a:lstStyle>
          <a:p>
            <a:endParaRPr lang="en-US" dirty="0"/>
          </a:p>
        </p:txBody>
      </p:sp>
      <p:sp>
        <p:nvSpPr>
          <p:cNvPr id="6" name="Rectangle 6"/>
          <p:cNvSpPr>
            <a:spLocks noGrp="1" noChangeArrowheads="1"/>
          </p:cNvSpPr>
          <p:nvPr>
            <p:ph type="sldNum" sz="quarter" idx="12"/>
          </p:nvPr>
        </p:nvSpPr>
        <p:spPr>
          <a:ln/>
        </p:spPr>
        <p:txBody>
          <a:bodyPr/>
          <a:lstStyle>
            <a:lvl1pPr>
              <a:defRPr/>
            </a:lvl1pPr>
          </a:lstStyle>
          <a:p>
            <a:fld id="{2DE70409-6C9C-40DC-ACB5-5E44D33E1879}" type="slidenum">
              <a:rPr lang="en-US" smtClean="0"/>
              <a:t>‹#›</a:t>
            </a:fld>
            <a:endParaRPr lang="en-US" dirty="0"/>
          </a:p>
        </p:txBody>
      </p:sp>
    </p:spTree>
    <p:extLst>
      <p:ext uri="{BB962C8B-B14F-4D97-AF65-F5344CB8AC3E}">
        <p14:creationId xmlns:p14="http://schemas.microsoft.com/office/powerpoint/2010/main" val="3841082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63568E5E-0560-42E5-98EA-ED65EF61D859}" type="datetimeFigureOut">
              <a:rPr lang="en-US" smtClean="0"/>
              <a:t>5/29/2020</a:t>
            </a:fld>
            <a:endParaRPr lang="en-US" dirty="0"/>
          </a:p>
        </p:txBody>
      </p:sp>
      <p:sp>
        <p:nvSpPr>
          <p:cNvPr id="5" name="Rectangle 5"/>
          <p:cNvSpPr>
            <a:spLocks noGrp="1" noChangeArrowheads="1"/>
          </p:cNvSpPr>
          <p:nvPr>
            <p:ph type="ftr" sz="quarter" idx="11"/>
          </p:nvPr>
        </p:nvSpPr>
        <p:spPr>
          <a:ln/>
        </p:spPr>
        <p:txBody>
          <a:bodyPr/>
          <a:lstStyle>
            <a:lvl1pPr>
              <a:defRPr/>
            </a:lvl1pPr>
          </a:lstStyle>
          <a:p>
            <a:endParaRPr lang="en-US" dirty="0"/>
          </a:p>
        </p:txBody>
      </p:sp>
      <p:sp>
        <p:nvSpPr>
          <p:cNvPr id="6" name="Rectangle 6"/>
          <p:cNvSpPr>
            <a:spLocks noGrp="1" noChangeArrowheads="1"/>
          </p:cNvSpPr>
          <p:nvPr>
            <p:ph type="sldNum" sz="quarter" idx="12"/>
          </p:nvPr>
        </p:nvSpPr>
        <p:spPr>
          <a:ln/>
        </p:spPr>
        <p:txBody>
          <a:bodyPr/>
          <a:lstStyle>
            <a:lvl1pPr>
              <a:defRPr/>
            </a:lvl1pPr>
          </a:lstStyle>
          <a:p>
            <a:fld id="{2DE70409-6C9C-40DC-ACB5-5E44D33E1879}" type="slidenum">
              <a:rPr lang="en-US" smtClean="0"/>
              <a:t>‹#›</a:t>
            </a:fld>
            <a:endParaRPr lang="en-US" dirty="0"/>
          </a:p>
        </p:txBody>
      </p:sp>
    </p:spTree>
    <p:extLst>
      <p:ext uri="{BB962C8B-B14F-4D97-AF65-F5344CB8AC3E}">
        <p14:creationId xmlns:p14="http://schemas.microsoft.com/office/powerpoint/2010/main" val="1653978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10200"/>
            <a:ext cx="1943100" cy="548580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10200"/>
            <a:ext cx="5676900" cy="548580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63568E5E-0560-42E5-98EA-ED65EF61D859}" type="datetimeFigureOut">
              <a:rPr lang="en-US" smtClean="0"/>
              <a:t>5/29/2020</a:t>
            </a:fld>
            <a:endParaRPr lang="en-US" dirty="0"/>
          </a:p>
        </p:txBody>
      </p:sp>
      <p:sp>
        <p:nvSpPr>
          <p:cNvPr id="5" name="Rectangle 5"/>
          <p:cNvSpPr>
            <a:spLocks noGrp="1" noChangeArrowheads="1"/>
          </p:cNvSpPr>
          <p:nvPr>
            <p:ph type="ftr" sz="quarter" idx="11"/>
          </p:nvPr>
        </p:nvSpPr>
        <p:spPr>
          <a:ln/>
        </p:spPr>
        <p:txBody>
          <a:bodyPr/>
          <a:lstStyle>
            <a:lvl1pPr>
              <a:defRPr/>
            </a:lvl1pPr>
          </a:lstStyle>
          <a:p>
            <a:endParaRPr lang="en-US" dirty="0"/>
          </a:p>
        </p:txBody>
      </p:sp>
      <p:sp>
        <p:nvSpPr>
          <p:cNvPr id="6" name="Rectangle 6"/>
          <p:cNvSpPr>
            <a:spLocks noGrp="1" noChangeArrowheads="1"/>
          </p:cNvSpPr>
          <p:nvPr>
            <p:ph type="sldNum" sz="quarter" idx="12"/>
          </p:nvPr>
        </p:nvSpPr>
        <p:spPr>
          <a:ln/>
        </p:spPr>
        <p:txBody>
          <a:bodyPr/>
          <a:lstStyle>
            <a:lvl1pPr>
              <a:defRPr/>
            </a:lvl1pPr>
          </a:lstStyle>
          <a:p>
            <a:fld id="{2DE70409-6C9C-40DC-ACB5-5E44D33E1879}" type="slidenum">
              <a:rPr lang="en-US" smtClean="0"/>
              <a:t>‹#›</a:t>
            </a:fld>
            <a:endParaRPr lang="en-US" dirty="0"/>
          </a:p>
        </p:txBody>
      </p:sp>
    </p:spTree>
    <p:extLst>
      <p:ext uri="{BB962C8B-B14F-4D97-AF65-F5344CB8AC3E}">
        <p14:creationId xmlns:p14="http://schemas.microsoft.com/office/powerpoint/2010/main" val="41624697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fld id="{AD402709-62D7-482D-8999-8B719D6CB807}" type="slidenum">
              <a:rPr lang="en-US" altLang="en-US"/>
              <a:pPr/>
              <a:t>‹#›</a:t>
            </a:fld>
            <a:endParaRPr lang="en-US" altLang="en-US" dirty="0"/>
          </a:p>
        </p:txBody>
      </p:sp>
    </p:spTree>
    <p:extLst>
      <p:ext uri="{BB962C8B-B14F-4D97-AF65-F5344CB8AC3E}">
        <p14:creationId xmlns:p14="http://schemas.microsoft.com/office/powerpoint/2010/main" val="25452821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3"/>
            <a:ext cx="2133600" cy="365125"/>
          </a:xfrm>
          <a:prstGeom prst="rect">
            <a:avLst/>
          </a:prstGeom>
        </p:spPr>
        <p:txBody>
          <a:bodyPr/>
          <a:lstStyle/>
          <a:p>
            <a:fld id="{7C56D4FC-E486-6941-8F7D-9A925D6FED8C}" type="datetimeFigureOut">
              <a:rPr lang="en-US" smtClean="0"/>
              <a:t>5/29/2020</a:t>
            </a:fld>
            <a:endParaRPr lang="en-US" dirty="0"/>
          </a:p>
        </p:txBody>
      </p:sp>
      <p:sp>
        <p:nvSpPr>
          <p:cNvPr id="5" name="Footer Placeholder 4"/>
          <p:cNvSpPr>
            <a:spLocks noGrp="1"/>
          </p:cNvSpPr>
          <p:nvPr>
            <p:ph type="ftr" sz="quarter" idx="11"/>
          </p:nvPr>
        </p:nvSpPr>
        <p:spPr>
          <a:xfrm>
            <a:off x="3124200" y="6356353"/>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3"/>
            <a:ext cx="2133600" cy="365125"/>
          </a:xfrm>
          <a:prstGeom prst="rect">
            <a:avLst/>
          </a:prstGeom>
        </p:spPr>
        <p:txBody>
          <a:bodyPr/>
          <a:lstStyle/>
          <a:p>
            <a:fld id="{2E1CEE92-AD14-FA4A-9F86-6B2620173F48}" type="slidenum">
              <a:rPr lang="en-US" smtClean="0"/>
              <a:t>‹#›</a:t>
            </a:fld>
            <a:endParaRPr lang="en-US" dirty="0"/>
          </a:p>
        </p:txBody>
      </p:sp>
    </p:spTree>
    <p:extLst>
      <p:ext uri="{BB962C8B-B14F-4D97-AF65-F5344CB8AC3E}">
        <p14:creationId xmlns:p14="http://schemas.microsoft.com/office/powerpoint/2010/main" val="13113818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3"/>
            <a:ext cx="2133600" cy="365125"/>
          </a:xfrm>
          <a:prstGeom prst="rect">
            <a:avLst/>
          </a:prstGeom>
        </p:spPr>
        <p:txBody>
          <a:bodyPr/>
          <a:lstStyle/>
          <a:p>
            <a:fld id="{7C56D4FC-E486-6941-8F7D-9A925D6FED8C}" type="datetimeFigureOut">
              <a:rPr lang="en-US" smtClean="0"/>
              <a:t>5/29/2020</a:t>
            </a:fld>
            <a:endParaRPr lang="en-US" dirty="0"/>
          </a:p>
        </p:txBody>
      </p:sp>
      <p:sp>
        <p:nvSpPr>
          <p:cNvPr id="5" name="Footer Placeholder 4"/>
          <p:cNvSpPr>
            <a:spLocks noGrp="1"/>
          </p:cNvSpPr>
          <p:nvPr>
            <p:ph type="ftr" sz="quarter" idx="11"/>
          </p:nvPr>
        </p:nvSpPr>
        <p:spPr>
          <a:xfrm>
            <a:off x="3124200" y="6356353"/>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3"/>
            <a:ext cx="2133600" cy="365125"/>
          </a:xfrm>
          <a:prstGeom prst="rect">
            <a:avLst/>
          </a:prstGeom>
        </p:spPr>
        <p:txBody>
          <a:bodyPr/>
          <a:lstStyle/>
          <a:p>
            <a:fld id="{2E1CEE92-AD14-FA4A-9F86-6B2620173F48}" type="slidenum">
              <a:rPr lang="en-US" smtClean="0"/>
              <a:t>‹#›</a:t>
            </a:fld>
            <a:endParaRPr lang="en-US" dirty="0"/>
          </a:p>
        </p:txBody>
      </p:sp>
    </p:spTree>
    <p:extLst>
      <p:ext uri="{BB962C8B-B14F-4D97-AF65-F5344CB8AC3E}">
        <p14:creationId xmlns:p14="http://schemas.microsoft.com/office/powerpoint/2010/main" val="29873698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457200" y="6356353"/>
            <a:ext cx="2133600" cy="365125"/>
          </a:xfrm>
          <a:prstGeom prst="rect">
            <a:avLst/>
          </a:prstGeom>
        </p:spPr>
        <p:txBody>
          <a:bodyPr/>
          <a:lstStyle/>
          <a:p>
            <a:fld id="{7C56D4FC-E486-6941-8F7D-9A925D6FED8C}" type="datetimeFigureOut">
              <a:rPr lang="en-US" smtClean="0"/>
              <a:t>5/29/2020</a:t>
            </a:fld>
            <a:endParaRPr lang="en-US" dirty="0"/>
          </a:p>
        </p:txBody>
      </p:sp>
      <p:sp>
        <p:nvSpPr>
          <p:cNvPr id="5" name="Footer Placeholder 4"/>
          <p:cNvSpPr>
            <a:spLocks noGrp="1"/>
          </p:cNvSpPr>
          <p:nvPr>
            <p:ph type="ftr" sz="quarter" idx="11"/>
          </p:nvPr>
        </p:nvSpPr>
        <p:spPr>
          <a:xfrm>
            <a:off x="3124200" y="6356353"/>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3"/>
            <a:ext cx="2133600" cy="365125"/>
          </a:xfrm>
          <a:prstGeom prst="rect">
            <a:avLst/>
          </a:prstGeom>
        </p:spPr>
        <p:txBody>
          <a:bodyPr/>
          <a:lstStyle/>
          <a:p>
            <a:fld id="{2E1CEE92-AD14-FA4A-9F86-6B2620173F48}" type="slidenum">
              <a:rPr lang="en-US" smtClean="0"/>
              <a:t>‹#›</a:t>
            </a:fld>
            <a:endParaRPr lang="en-US" dirty="0"/>
          </a:p>
        </p:txBody>
      </p:sp>
    </p:spTree>
    <p:extLst>
      <p:ext uri="{BB962C8B-B14F-4D97-AF65-F5344CB8AC3E}">
        <p14:creationId xmlns:p14="http://schemas.microsoft.com/office/powerpoint/2010/main" val="37283527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3"/>
            <a:ext cx="2133600" cy="365125"/>
          </a:xfrm>
          <a:prstGeom prst="rect">
            <a:avLst/>
          </a:prstGeom>
        </p:spPr>
        <p:txBody>
          <a:bodyPr/>
          <a:lstStyle/>
          <a:p>
            <a:fld id="{7C56D4FC-E486-6941-8F7D-9A925D6FED8C}" type="datetimeFigureOut">
              <a:rPr lang="en-US" smtClean="0"/>
              <a:t>5/29/2020</a:t>
            </a:fld>
            <a:endParaRPr lang="en-US" dirty="0"/>
          </a:p>
        </p:txBody>
      </p:sp>
      <p:sp>
        <p:nvSpPr>
          <p:cNvPr id="6" name="Footer Placeholder 5"/>
          <p:cNvSpPr>
            <a:spLocks noGrp="1"/>
          </p:cNvSpPr>
          <p:nvPr>
            <p:ph type="ftr" sz="quarter" idx="11"/>
          </p:nvPr>
        </p:nvSpPr>
        <p:spPr>
          <a:xfrm>
            <a:off x="3124200" y="6356353"/>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3"/>
            <a:ext cx="2133600" cy="365125"/>
          </a:xfrm>
          <a:prstGeom prst="rect">
            <a:avLst/>
          </a:prstGeom>
        </p:spPr>
        <p:txBody>
          <a:bodyPr/>
          <a:lstStyle/>
          <a:p>
            <a:fld id="{2E1CEE92-AD14-FA4A-9F86-6B2620173F48}" type="slidenum">
              <a:rPr lang="en-US" smtClean="0"/>
              <a:t>‹#›</a:t>
            </a:fld>
            <a:endParaRPr lang="en-US" dirty="0"/>
          </a:p>
        </p:txBody>
      </p:sp>
    </p:spTree>
    <p:extLst>
      <p:ext uri="{BB962C8B-B14F-4D97-AF65-F5344CB8AC3E}">
        <p14:creationId xmlns:p14="http://schemas.microsoft.com/office/powerpoint/2010/main" val="10504826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8"/>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6"/>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31" y="2174878"/>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3"/>
            <a:ext cx="2133600" cy="365125"/>
          </a:xfrm>
          <a:prstGeom prst="rect">
            <a:avLst/>
          </a:prstGeom>
        </p:spPr>
        <p:txBody>
          <a:bodyPr/>
          <a:lstStyle/>
          <a:p>
            <a:fld id="{7C56D4FC-E486-6941-8F7D-9A925D6FED8C}" type="datetimeFigureOut">
              <a:rPr lang="en-US" smtClean="0"/>
              <a:t>5/29/2020</a:t>
            </a:fld>
            <a:endParaRPr lang="en-US" dirty="0"/>
          </a:p>
        </p:txBody>
      </p:sp>
      <p:sp>
        <p:nvSpPr>
          <p:cNvPr id="8" name="Footer Placeholder 7"/>
          <p:cNvSpPr>
            <a:spLocks noGrp="1"/>
          </p:cNvSpPr>
          <p:nvPr>
            <p:ph type="ftr" sz="quarter" idx="11"/>
          </p:nvPr>
        </p:nvSpPr>
        <p:spPr>
          <a:xfrm>
            <a:off x="3124200" y="6356353"/>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3"/>
            <a:ext cx="2133600" cy="365125"/>
          </a:xfrm>
          <a:prstGeom prst="rect">
            <a:avLst/>
          </a:prstGeom>
        </p:spPr>
        <p:txBody>
          <a:bodyPr/>
          <a:lstStyle/>
          <a:p>
            <a:fld id="{2E1CEE92-AD14-FA4A-9F86-6B2620173F48}" type="slidenum">
              <a:rPr lang="en-US" smtClean="0"/>
              <a:t>‹#›</a:t>
            </a:fld>
            <a:endParaRPr lang="en-US" dirty="0"/>
          </a:p>
        </p:txBody>
      </p:sp>
    </p:spTree>
    <p:extLst>
      <p:ext uri="{BB962C8B-B14F-4D97-AF65-F5344CB8AC3E}">
        <p14:creationId xmlns:p14="http://schemas.microsoft.com/office/powerpoint/2010/main" val="21480789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3"/>
            <a:ext cx="2133600" cy="365125"/>
          </a:xfrm>
          <a:prstGeom prst="rect">
            <a:avLst/>
          </a:prstGeom>
        </p:spPr>
        <p:txBody>
          <a:bodyPr/>
          <a:lstStyle/>
          <a:p>
            <a:fld id="{7C56D4FC-E486-6941-8F7D-9A925D6FED8C}" type="datetimeFigureOut">
              <a:rPr lang="en-US" smtClean="0"/>
              <a:t>5/29/2020</a:t>
            </a:fld>
            <a:endParaRPr lang="en-US" dirty="0"/>
          </a:p>
        </p:txBody>
      </p:sp>
      <p:sp>
        <p:nvSpPr>
          <p:cNvPr id="4" name="Footer Placeholder 3"/>
          <p:cNvSpPr>
            <a:spLocks noGrp="1"/>
          </p:cNvSpPr>
          <p:nvPr>
            <p:ph type="ftr" sz="quarter" idx="11"/>
          </p:nvPr>
        </p:nvSpPr>
        <p:spPr>
          <a:xfrm>
            <a:off x="3124200" y="6356353"/>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3"/>
            <a:ext cx="2133600" cy="365125"/>
          </a:xfrm>
          <a:prstGeom prst="rect">
            <a:avLst/>
          </a:prstGeom>
        </p:spPr>
        <p:txBody>
          <a:bodyPr/>
          <a:lstStyle/>
          <a:p>
            <a:fld id="{2E1CEE92-AD14-FA4A-9F86-6B2620173F48}" type="slidenum">
              <a:rPr lang="en-US" smtClean="0"/>
              <a:t>‹#›</a:t>
            </a:fld>
            <a:endParaRPr lang="en-US" dirty="0"/>
          </a:p>
        </p:txBody>
      </p:sp>
    </p:spTree>
    <p:extLst>
      <p:ext uri="{BB962C8B-B14F-4D97-AF65-F5344CB8AC3E}">
        <p14:creationId xmlns:p14="http://schemas.microsoft.com/office/powerpoint/2010/main" val="31341610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3"/>
            <a:ext cx="2133600" cy="365125"/>
          </a:xfrm>
          <a:prstGeom prst="rect">
            <a:avLst/>
          </a:prstGeom>
        </p:spPr>
        <p:txBody>
          <a:bodyPr/>
          <a:lstStyle/>
          <a:p>
            <a:fld id="{7C56D4FC-E486-6941-8F7D-9A925D6FED8C}" type="datetimeFigureOut">
              <a:rPr lang="en-US" smtClean="0"/>
              <a:t>5/29/2020</a:t>
            </a:fld>
            <a:endParaRPr lang="en-US" dirty="0"/>
          </a:p>
        </p:txBody>
      </p:sp>
      <p:sp>
        <p:nvSpPr>
          <p:cNvPr id="3" name="Footer Placeholder 2"/>
          <p:cNvSpPr>
            <a:spLocks noGrp="1"/>
          </p:cNvSpPr>
          <p:nvPr>
            <p:ph type="ftr" sz="quarter" idx="11"/>
          </p:nvPr>
        </p:nvSpPr>
        <p:spPr>
          <a:xfrm>
            <a:off x="3124200" y="6356353"/>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3"/>
            <a:ext cx="2133600" cy="365125"/>
          </a:xfrm>
          <a:prstGeom prst="rect">
            <a:avLst/>
          </a:prstGeom>
        </p:spPr>
        <p:txBody>
          <a:bodyPr/>
          <a:lstStyle/>
          <a:p>
            <a:fld id="{2E1CEE92-AD14-FA4A-9F86-6B2620173F48}" type="slidenum">
              <a:rPr lang="en-US" smtClean="0"/>
              <a:t>‹#›</a:t>
            </a:fld>
            <a:endParaRPr lang="en-US" dirty="0"/>
          </a:p>
        </p:txBody>
      </p:sp>
    </p:spTree>
    <p:extLst>
      <p:ext uri="{BB962C8B-B14F-4D97-AF65-F5344CB8AC3E}">
        <p14:creationId xmlns:p14="http://schemas.microsoft.com/office/powerpoint/2010/main" val="4256683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63568E5E-0560-42E5-98EA-ED65EF61D859}" type="datetimeFigureOut">
              <a:rPr lang="en-US" smtClean="0"/>
              <a:t>5/29/2020</a:t>
            </a:fld>
            <a:endParaRPr lang="en-US" dirty="0"/>
          </a:p>
        </p:txBody>
      </p:sp>
      <p:sp>
        <p:nvSpPr>
          <p:cNvPr id="5" name="Rectangle 5"/>
          <p:cNvSpPr>
            <a:spLocks noGrp="1" noChangeArrowheads="1"/>
          </p:cNvSpPr>
          <p:nvPr>
            <p:ph type="ftr" sz="quarter" idx="11"/>
          </p:nvPr>
        </p:nvSpPr>
        <p:spPr>
          <a:ln/>
        </p:spPr>
        <p:txBody>
          <a:bodyPr/>
          <a:lstStyle>
            <a:lvl1pPr>
              <a:defRPr/>
            </a:lvl1pPr>
          </a:lstStyle>
          <a:p>
            <a:fld id="{A99C963F-E399-45C0-8827-FFD1518943FF}" type="slidenum">
              <a:rPr lang="en-US" smtClean="0"/>
              <a:t>‹#›</a:t>
            </a:fld>
            <a:endParaRPr lang="en-US" dirty="0"/>
          </a:p>
        </p:txBody>
      </p:sp>
      <p:sp>
        <p:nvSpPr>
          <p:cNvPr id="6" name="Rectangle 6"/>
          <p:cNvSpPr>
            <a:spLocks noGrp="1" noChangeArrowheads="1"/>
          </p:cNvSpPr>
          <p:nvPr>
            <p:ph type="sldNum" sz="quarter" idx="12"/>
          </p:nvPr>
        </p:nvSpPr>
        <p:spPr>
          <a:ln/>
        </p:spPr>
        <p:txBody>
          <a:bodyPr/>
          <a:lstStyle>
            <a:lvl1pPr>
              <a:defRPr/>
            </a:lvl1pPr>
          </a:lstStyle>
          <a:p>
            <a:fld id="{2DE70409-6C9C-40DC-ACB5-5E44D33E1879}" type="slidenum">
              <a:rPr lang="en-US" smtClean="0"/>
              <a:t>‹#›</a:t>
            </a:fld>
            <a:endParaRPr lang="en-US" dirty="0"/>
          </a:p>
        </p:txBody>
      </p:sp>
      <p:pic>
        <p:nvPicPr>
          <p:cNvPr id="7" name="Picture 6">
            <a:extLst>
              <a:ext uri="{FF2B5EF4-FFF2-40B4-BE49-F238E27FC236}">
                <a16:creationId xmlns:a16="http://schemas.microsoft.com/office/drawing/2014/main" id="{9F1A8E90-0959-4098-9F9D-91F36ED6E4D7}"/>
              </a:ext>
            </a:extLst>
          </p:cNvPr>
          <p:cNvPicPr>
            <a:picLocks noChangeAspect="1"/>
          </p:cNvPicPr>
          <p:nvPr userDrawn="1"/>
        </p:nvPicPr>
        <p:blipFill>
          <a:blip r:embed="rId2">
            <a:alphaModFix amt="40000"/>
          </a:blip>
          <a:stretch>
            <a:fillRect/>
          </a:stretch>
        </p:blipFill>
        <p:spPr>
          <a:xfrm>
            <a:off x="6757141" y="6266255"/>
            <a:ext cx="2353729" cy="588432"/>
          </a:xfrm>
          <a:prstGeom prst="rect">
            <a:avLst/>
          </a:prstGeom>
        </p:spPr>
      </p:pic>
    </p:spTree>
    <p:extLst>
      <p:ext uri="{BB962C8B-B14F-4D97-AF65-F5344CB8AC3E}">
        <p14:creationId xmlns:p14="http://schemas.microsoft.com/office/powerpoint/2010/main" val="25775647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57200" y="6356353"/>
            <a:ext cx="2133600" cy="365125"/>
          </a:xfrm>
          <a:prstGeom prst="rect">
            <a:avLst/>
          </a:prstGeom>
        </p:spPr>
        <p:txBody>
          <a:bodyPr/>
          <a:lstStyle/>
          <a:p>
            <a:fld id="{7C56D4FC-E486-6941-8F7D-9A925D6FED8C}" type="datetimeFigureOut">
              <a:rPr lang="en-US" smtClean="0"/>
              <a:t>5/29/2020</a:t>
            </a:fld>
            <a:endParaRPr lang="en-US" dirty="0"/>
          </a:p>
        </p:txBody>
      </p:sp>
      <p:sp>
        <p:nvSpPr>
          <p:cNvPr id="6" name="Footer Placeholder 5"/>
          <p:cNvSpPr>
            <a:spLocks noGrp="1"/>
          </p:cNvSpPr>
          <p:nvPr>
            <p:ph type="ftr" sz="quarter" idx="11"/>
          </p:nvPr>
        </p:nvSpPr>
        <p:spPr>
          <a:xfrm>
            <a:off x="3124200" y="6356353"/>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3"/>
            <a:ext cx="2133600" cy="365125"/>
          </a:xfrm>
          <a:prstGeom prst="rect">
            <a:avLst/>
          </a:prstGeom>
        </p:spPr>
        <p:txBody>
          <a:bodyPr/>
          <a:lstStyle/>
          <a:p>
            <a:fld id="{2E1CEE92-AD14-FA4A-9F86-6B2620173F48}" type="slidenum">
              <a:rPr lang="en-US" smtClean="0"/>
              <a:t>‹#›</a:t>
            </a:fld>
            <a:endParaRPr lang="en-US" dirty="0"/>
          </a:p>
        </p:txBody>
      </p:sp>
    </p:spTree>
    <p:extLst>
      <p:ext uri="{BB962C8B-B14F-4D97-AF65-F5344CB8AC3E}">
        <p14:creationId xmlns:p14="http://schemas.microsoft.com/office/powerpoint/2010/main" val="37842521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3"/>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41"/>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57200" y="6356353"/>
            <a:ext cx="2133600" cy="365125"/>
          </a:xfrm>
          <a:prstGeom prst="rect">
            <a:avLst/>
          </a:prstGeom>
        </p:spPr>
        <p:txBody>
          <a:bodyPr/>
          <a:lstStyle/>
          <a:p>
            <a:fld id="{7C56D4FC-E486-6941-8F7D-9A925D6FED8C}" type="datetimeFigureOut">
              <a:rPr lang="en-US" smtClean="0"/>
              <a:t>5/29/2020</a:t>
            </a:fld>
            <a:endParaRPr lang="en-US" dirty="0"/>
          </a:p>
        </p:txBody>
      </p:sp>
      <p:sp>
        <p:nvSpPr>
          <p:cNvPr id="6" name="Footer Placeholder 5"/>
          <p:cNvSpPr>
            <a:spLocks noGrp="1"/>
          </p:cNvSpPr>
          <p:nvPr>
            <p:ph type="ftr" sz="quarter" idx="11"/>
          </p:nvPr>
        </p:nvSpPr>
        <p:spPr>
          <a:xfrm>
            <a:off x="3124200" y="6356353"/>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3"/>
            <a:ext cx="2133600" cy="365125"/>
          </a:xfrm>
          <a:prstGeom prst="rect">
            <a:avLst/>
          </a:prstGeom>
        </p:spPr>
        <p:txBody>
          <a:bodyPr/>
          <a:lstStyle/>
          <a:p>
            <a:fld id="{2E1CEE92-AD14-FA4A-9F86-6B2620173F48}" type="slidenum">
              <a:rPr lang="en-US" smtClean="0"/>
              <a:t>‹#›</a:t>
            </a:fld>
            <a:endParaRPr lang="en-US" dirty="0"/>
          </a:p>
        </p:txBody>
      </p:sp>
    </p:spTree>
    <p:extLst>
      <p:ext uri="{BB962C8B-B14F-4D97-AF65-F5344CB8AC3E}">
        <p14:creationId xmlns:p14="http://schemas.microsoft.com/office/powerpoint/2010/main" val="29125982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3"/>
            <a:ext cx="2133600" cy="365125"/>
          </a:xfrm>
          <a:prstGeom prst="rect">
            <a:avLst/>
          </a:prstGeom>
        </p:spPr>
        <p:txBody>
          <a:bodyPr/>
          <a:lstStyle/>
          <a:p>
            <a:fld id="{7C56D4FC-E486-6941-8F7D-9A925D6FED8C}" type="datetimeFigureOut">
              <a:rPr lang="en-US" smtClean="0"/>
              <a:t>5/29/2020</a:t>
            </a:fld>
            <a:endParaRPr lang="en-US" dirty="0"/>
          </a:p>
        </p:txBody>
      </p:sp>
      <p:sp>
        <p:nvSpPr>
          <p:cNvPr id="5" name="Footer Placeholder 4"/>
          <p:cNvSpPr>
            <a:spLocks noGrp="1"/>
          </p:cNvSpPr>
          <p:nvPr>
            <p:ph type="ftr" sz="quarter" idx="11"/>
          </p:nvPr>
        </p:nvSpPr>
        <p:spPr>
          <a:xfrm>
            <a:off x="3124200" y="6356353"/>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3"/>
            <a:ext cx="2133600" cy="365125"/>
          </a:xfrm>
          <a:prstGeom prst="rect">
            <a:avLst/>
          </a:prstGeom>
        </p:spPr>
        <p:txBody>
          <a:bodyPr/>
          <a:lstStyle/>
          <a:p>
            <a:fld id="{2E1CEE92-AD14-FA4A-9F86-6B2620173F48}" type="slidenum">
              <a:rPr lang="en-US" smtClean="0"/>
              <a:t>‹#›</a:t>
            </a:fld>
            <a:endParaRPr lang="en-US" dirty="0"/>
          </a:p>
        </p:txBody>
      </p:sp>
    </p:spTree>
    <p:extLst>
      <p:ext uri="{BB962C8B-B14F-4D97-AF65-F5344CB8AC3E}">
        <p14:creationId xmlns:p14="http://schemas.microsoft.com/office/powerpoint/2010/main" val="23738990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3"/>
            <a:ext cx="2133600" cy="365125"/>
          </a:xfrm>
          <a:prstGeom prst="rect">
            <a:avLst/>
          </a:prstGeom>
        </p:spPr>
        <p:txBody>
          <a:bodyPr/>
          <a:lstStyle/>
          <a:p>
            <a:fld id="{7C56D4FC-E486-6941-8F7D-9A925D6FED8C}" type="datetimeFigureOut">
              <a:rPr lang="en-US" smtClean="0"/>
              <a:t>5/29/2020</a:t>
            </a:fld>
            <a:endParaRPr lang="en-US" dirty="0"/>
          </a:p>
        </p:txBody>
      </p:sp>
      <p:sp>
        <p:nvSpPr>
          <p:cNvPr id="5" name="Footer Placeholder 4"/>
          <p:cNvSpPr>
            <a:spLocks noGrp="1"/>
          </p:cNvSpPr>
          <p:nvPr>
            <p:ph type="ftr" sz="quarter" idx="11"/>
          </p:nvPr>
        </p:nvSpPr>
        <p:spPr>
          <a:xfrm>
            <a:off x="3124200" y="6356353"/>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3"/>
            <a:ext cx="2133600" cy="365125"/>
          </a:xfrm>
          <a:prstGeom prst="rect">
            <a:avLst/>
          </a:prstGeom>
        </p:spPr>
        <p:txBody>
          <a:bodyPr/>
          <a:lstStyle/>
          <a:p>
            <a:fld id="{2E1CEE92-AD14-FA4A-9F86-6B2620173F48}" type="slidenum">
              <a:rPr lang="en-US" smtClean="0"/>
              <a:t>‹#›</a:t>
            </a:fld>
            <a:endParaRPr lang="en-US" dirty="0"/>
          </a:p>
        </p:txBody>
      </p:sp>
    </p:spTree>
    <p:extLst>
      <p:ext uri="{BB962C8B-B14F-4D97-AF65-F5344CB8AC3E}">
        <p14:creationId xmlns:p14="http://schemas.microsoft.com/office/powerpoint/2010/main" val="10126140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3568E5E-0560-42E5-98EA-ED65EF61D859}" type="datetimeFigureOut">
              <a:rPr lang="en-US" smtClean="0"/>
              <a:t>5/29/2020</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DE70409-6C9C-40DC-ACB5-5E44D33E1879}" type="slidenum">
              <a:rPr lang="en-US" smtClean="0"/>
              <a:t>‹#›</a:t>
            </a:fld>
            <a:endParaRPr lang="en-US" dirty="0"/>
          </a:p>
        </p:txBody>
      </p:sp>
    </p:spTree>
    <p:extLst>
      <p:ext uri="{BB962C8B-B14F-4D97-AF65-F5344CB8AC3E}">
        <p14:creationId xmlns:p14="http://schemas.microsoft.com/office/powerpoint/2010/main" val="13540411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3568E5E-0560-42E5-98EA-ED65EF61D859}" type="datetimeFigureOut">
              <a:rPr lang="en-US" smtClean="0"/>
              <a:t>5/29/2020</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fld id="{A99C963F-E399-45C0-8827-FFD1518943FF}" type="slidenum">
              <a:rPr lang="en-US" smtClean="0"/>
              <a:t>‹#›</a:t>
            </a:fld>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DE70409-6C9C-40DC-ACB5-5E44D33E1879}" type="slidenum">
              <a:rPr lang="en-US" smtClean="0"/>
              <a:t>‹#›</a:t>
            </a:fld>
            <a:endParaRPr lang="en-US" dirty="0"/>
          </a:p>
        </p:txBody>
      </p:sp>
      <p:pic>
        <p:nvPicPr>
          <p:cNvPr id="7" name="Picture 6">
            <a:extLst>
              <a:ext uri="{FF2B5EF4-FFF2-40B4-BE49-F238E27FC236}">
                <a16:creationId xmlns:a16="http://schemas.microsoft.com/office/drawing/2014/main" id="{32E3058D-CE69-4CA2-B6E2-3466CD1DA658}"/>
              </a:ext>
            </a:extLst>
          </p:cNvPr>
          <p:cNvPicPr>
            <a:picLocks noChangeAspect="1"/>
          </p:cNvPicPr>
          <p:nvPr userDrawn="1"/>
        </p:nvPicPr>
        <p:blipFill>
          <a:blip r:embed="rId2">
            <a:alphaModFix amt="40000"/>
          </a:blip>
          <a:stretch>
            <a:fillRect/>
          </a:stretch>
        </p:blipFill>
        <p:spPr>
          <a:xfrm>
            <a:off x="6757141" y="6266255"/>
            <a:ext cx="2353729" cy="588432"/>
          </a:xfrm>
          <a:prstGeom prst="rect">
            <a:avLst/>
          </a:prstGeom>
        </p:spPr>
      </p:pic>
    </p:spTree>
    <p:extLst>
      <p:ext uri="{BB962C8B-B14F-4D97-AF65-F5344CB8AC3E}">
        <p14:creationId xmlns:p14="http://schemas.microsoft.com/office/powerpoint/2010/main" val="3598490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3568E5E-0560-42E5-98EA-ED65EF61D859}" type="datetimeFigureOut">
              <a:rPr lang="en-US" smtClean="0"/>
              <a:t>5/29/2020</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DE70409-6C9C-40DC-ACB5-5E44D33E1879}" type="slidenum">
              <a:rPr lang="en-US" smtClean="0"/>
              <a:t>‹#›</a:t>
            </a:fld>
            <a:endParaRPr lang="en-US" dirty="0"/>
          </a:p>
        </p:txBody>
      </p:sp>
    </p:spTree>
    <p:extLst>
      <p:ext uri="{BB962C8B-B14F-4D97-AF65-F5344CB8AC3E}">
        <p14:creationId xmlns:p14="http://schemas.microsoft.com/office/powerpoint/2010/main" val="27101978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3568E5E-0560-42E5-98EA-ED65EF61D859}" type="datetimeFigureOut">
              <a:rPr lang="en-US" smtClean="0"/>
              <a:t>5/29/2020</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DE70409-6C9C-40DC-ACB5-5E44D33E1879}" type="slidenum">
              <a:rPr lang="en-US" smtClean="0"/>
              <a:t>‹#›</a:t>
            </a:fld>
            <a:endParaRPr lang="en-US" dirty="0"/>
          </a:p>
        </p:txBody>
      </p:sp>
      <p:pic>
        <p:nvPicPr>
          <p:cNvPr id="8" name="Picture 7">
            <a:extLst>
              <a:ext uri="{FF2B5EF4-FFF2-40B4-BE49-F238E27FC236}">
                <a16:creationId xmlns:a16="http://schemas.microsoft.com/office/drawing/2014/main" id="{7403B280-C406-4BAB-8BCA-16CD58A7CC6B}"/>
              </a:ext>
            </a:extLst>
          </p:cNvPr>
          <p:cNvPicPr>
            <a:picLocks noChangeAspect="1"/>
          </p:cNvPicPr>
          <p:nvPr userDrawn="1"/>
        </p:nvPicPr>
        <p:blipFill>
          <a:blip r:embed="rId2">
            <a:alphaModFix amt="40000"/>
          </a:blip>
          <a:stretch>
            <a:fillRect/>
          </a:stretch>
        </p:blipFill>
        <p:spPr>
          <a:xfrm>
            <a:off x="6667500" y="6244696"/>
            <a:ext cx="2353729" cy="588432"/>
          </a:xfrm>
          <a:prstGeom prst="rect">
            <a:avLst/>
          </a:prstGeom>
        </p:spPr>
      </p:pic>
    </p:spTree>
    <p:extLst>
      <p:ext uri="{BB962C8B-B14F-4D97-AF65-F5344CB8AC3E}">
        <p14:creationId xmlns:p14="http://schemas.microsoft.com/office/powerpoint/2010/main" val="19634311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63568E5E-0560-42E5-98EA-ED65EF61D859}" type="datetimeFigureOut">
              <a:rPr lang="en-US" smtClean="0"/>
              <a:t>5/29/2020</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2DE70409-6C9C-40DC-ACB5-5E44D33E1879}" type="slidenum">
              <a:rPr lang="en-US" smtClean="0"/>
              <a:t>‹#›</a:t>
            </a:fld>
            <a:endParaRPr lang="en-US" dirty="0"/>
          </a:p>
        </p:txBody>
      </p:sp>
    </p:spTree>
    <p:extLst>
      <p:ext uri="{BB962C8B-B14F-4D97-AF65-F5344CB8AC3E}">
        <p14:creationId xmlns:p14="http://schemas.microsoft.com/office/powerpoint/2010/main" val="14029063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63568E5E-0560-42E5-98EA-ED65EF61D859}" type="datetimeFigureOut">
              <a:rPr lang="en-US" smtClean="0"/>
              <a:t>5/29/2020</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2DE70409-6C9C-40DC-ACB5-5E44D33E1879}" type="slidenum">
              <a:rPr lang="en-US" smtClean="0"/>
              <a:t>‹#›</a:t>
            </a:fld>
            <a:endParaRPr lang="en-US" dirty="0"/>
          </a:p>
        </p:txBody>
      </p:sp>
    </p:spTree>
    <p:extLst>
      <p:ext uri="{BB962C8B-B14F-4D97-AF65-F5344CB8AC3E}">
        <p14:creationId xmlns:p14="http://schemas.microsoft.com/office/powerpoint/2010/main" val="3477645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801"/>
            <a:ext cx="7772400" cy="136177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613"/>
            <a:ext cx="7772400" cy="150018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Rectangle 4"/>
          <p:cNvSpPr>
            <a:spLocks noGrp="1" noChangeArrowheads="1"/>
          </p:cNvSpPr>
          <p:nvPr>
            <p:ph type="dt" sz="half" idx="10"/>
          </p:nvPr>
        </p:nvSpPr>
        <p:spPr>
          <a:ln/>
        </p:spPr>
        <p:txBody>
          <a:bodyPr/>
          <a:lstStyle>
            <a:lvl1pPr>
              <a:defRPr/>
            </a:lvl1pPr>
          </a:lstStyle>
          <a:p>
            <a:fld id="{63568E5E-0560-42E5-98EA-ED65EF61D859}" type="datetimeFigureOut">
              <a:rPr lang="en-US" smtClean="0"/>
              <a:t>5/29/2020</a:t>
            </a:fld>
            <a:endParaRPr lang="en-US" dirty="0"/>
          </a:p>
        </p:txBody>
      </p:sp>
      <p:sp>
        <p:nvSpPr>
          <p:cNvPr id="5" name="Rectangle 5"/>
          <p:cNvSpPr>
            <a:spLocks noGrp="1" noChangeArrowheads="1"/>
          </p:cNvSpPr>
          <p:nvPr>
            <p:ph type="ftr" sz="quarter" idx="11"/>
          </p:nvPr>
        </p:nvSpPr>
        <p:spPr>
          <a:ln/>
        </p:spPr>
        <p:txBody>
          <a:bodyPr/>
          <a:lstStyle>
            <a:lvl1pPr>
              <a:defRPr/>
            </a:lvl1pPr>
          </a:lstStyle>
          <a:p>
            <a:endParaRPr lang="en-US" dirty="0"/>
          </a:p>
        </p:txBody>
      </p:sp>
      <p:sp>
        <p:nvSpPr>
          <p:cNvPr id="6" name="Rectangle 6"/>
          <p:cNvSpPr>
            <a:spLocks noGrp="1" noChangeArrowheads="1"/>
          </p:cNvSpPr>
          <p:nvPr>
            <p:ph type="sldNum" sz="quarter" idx="12"/>
          </p:nvPr>
        </p:nvSpPr>
        <p:spPr>
          <a:ln/>
        </p:spPr>
        <p:txBody>
          <a:bodyPr/>
          <a:lstStyle>
            <a:lvl1pPr>
              <a:defRPr/>
            </a:lvl1pPr>
          </a:lstStyle>
          <a:p>
            <a:fld id="{2DE70409-6C9C-40DC-ACB5-5E44D33E1879}" type="slidenum">
              <a:rPr lang="en-US" smtClean="0"/>
              <a:t>‹#›</a:t>
            </a:fld>
            <a:endParaRPr lang="en-US" dirty="0"/>
          </a:p>
        </p:txBody>
      </p:sp>
    </p:spTree>
    <p:extLst>
      <p:ext uri="{BB962C8B-B14F-4D97-AF65-F5344CB8AC3E}">
        <p14:creationId xmlns:p14="http://schemas.microsoft.com/office/powerpoint/2010/main" val="39604092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63568E5E-0560-42E5-98EA-ED65EF61D859}" type="datetimeFigureOut">
              <a:rPr lang="en-US" smtClean="0"/>
              <a:t>5/29/2020</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2DE70409-6C9C-40DC-ACB5-5E44D33E1879}" type="slidenum">
              <a:rPr lang="en-US" smtClean="0"/>
              <a:t>‹#›</a:t>
            </a:fld>
            <a:endParaRPr lang="en-US" dirty="0"/>
          </a:p>
        </p:txBody>
      </p:sp>
    </p:spTree>
    <p:extLst>
      <p:ext uri="{BB962C8B-B14F-4D97-AF65-F5344CB8AC3E}">
        <p14:creationId xmlns:p14="http://schemas.microsoft.com/office/powerpoint/2010/main" val="24437956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3568E5E-0560-42E5-98EA-ED65EF61D859}" type="datetimeFigureOut">
              <a:rPr lang="en-US" smtClean="0"/>
              <a:t>5/29/2020</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DE70409-6C9C-40DC-ACB5-5E44D33E1879}" type="slidenum">
              <a:rPr lang="en-US" smtClean="0"/>
              <a:t>‹#›</a:t>
            </a:fld>
            <a:endParaRPr lang="en-US" dirty="0"/>
          </a:p>
        </p:txBody>
      </p:sp>
    </p:spTree>
    <p:extLst>
      <p:ext uri="{BB962C8B-B14F-4D97-AF65-F5344CB8AC3E}">
        <p14:creationId xmlns:p14="http://schemas.microsoft.com/office/powerpoint/2010/main" val="25156301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3568E5E-0560-42E5-98EA-ED65EF61D859}" type="datetimeFigureOut">
              <a:rPr lang="en-US" smtClean="0"/>
              <a:t>5/29/2020</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DE70409-6C9C-40DC-ACB5-5E44D33E1879}" type="slidenum">
              <a:rPr lang="en-US" smtClean="0"/>
              <a:t>‹#›</a:t>
            </a:fld>
            <a:endParaRPr lang="en-US" dirty="0"/>
          </a:p>
        </p:txBody>
      </p:sp>
    </p:spTree>
    <p:extLst>
      <p:ext uri="{BB962C8B-B14F-4D97-AF65-F5344CB8AC3E}">
        <p14:creationId xmlns:p14="http://schemas.microsoft.com/office/powerpoint/2010/main" val="7569363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3568E5E-0560-42E5-98EA-ED65EF61D859}" type="datetimeFigureOut">
              <a:rPr lang="en-US" smtClean="0"/>
              <a:t>5/29/2020</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DE70409-6C9C-40DC-ACB5-5E44D33E1879}" type="slidenum">
              <a:rPr lang="en-US" smtClean="0"/>
              <a:t>‹#›</a:t>
            </a:fld>
            <a:endParaRPr lang="en-US" dirty="0"/>
          </a:p>
        </p:txBody>
      </p:sp>
    </p:spTree>
    <p:extLst>
      <p:ext uri="{BB962C8B-B14F-4D97-AF65-F5344CB8AC3E}">
        <p14:creationId xmlns:p14="http://schemas.microsoft.com/office/powerpoint/2010/main" val="2215624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3568E5E-0560-42E5-98EA-ED65EF61D859}" type="datetimeFigureOut">
              <a:rPr lang="en-US" smtClean="0"/>
              <a:t>5/29/2020</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DE70409-6C9C-40DC-ACB5-5E44D33E1879}" type="slidenum">
              <a:rPr lang="en-US" smtClean="0"/>
              <a:t>‹#›</a:t>
            </a:fld>
            <a:endParaRPr lang="en-US" dirty="0"/>
          </a:p>
        </p:txBody>
      </p:sp>
    </p:spTree>
    <p:extLst>
      <p:ext uri="{BB962C8B-B14F-4D97-AF65-F5344CB8AC3E}">
        <p14:creationId xmlns:p14="http://schemas.microsoft.com/office/powerpoint/2010/main" val="3192051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0907"/>
            <a:ext cx="3810000" cy="411509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0907"/>
            <a:ext cx="3810000" cy="411509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63568E5E-0560-42E5-98EA-ED65EF61D859}" type="datetimeFigureOut">
              <a:rPr lang="en-US" smtClean="0"/>
              <a:t>5/29/2020</a:t>
            </a:fld>
            <a:endParaRPr lang="en-US" dirty="0"/>
          </a:p>
        </p:txBody>
      </p:sp>
      <p:sp>
        <p:nvSpPr>
          <p:cNvPr id="6" name="Rectangle 5"/>
          <p:cNvSpPr>
            <a:spLocks noGrp="1" noChangeArrowheads="1"/>
          </p:cNvSpPr>
          <p:nvPr>
            <p:ph type="ftr" sz="quarter" idx="11"/>
          </p:nvPr>
        </p:nvSpPr>
        <p:spPr>
          <a:ln/>
        </p:spPr>
        <p:txBody>
          <a:bodyPr/>
          <a:lstStyle>
            <a:lvl1pPr>
              <a:defRPr/>
            </a:lvl1pPr>
          </a:lstStyle>
          <a:p>
            <a:endParaRPr lang="en-US" dirty="0"/>
          </a:p>
        </p:txBody>
      </p:sp>
      <p:sp>
        <p:nvSpPr>
          <p:cNvPr id="7" name="Rectangle 6"/>
          <p:cNvSpPr>
            <a:spLocks noGrp="1" noChangeArrowheads="1"/>
          </p:cNvSpPr>
          <p:nvPr>
            <p:ph type="sldNum" sz="quarter" idx="12"/>
          </p:nvPr>
        </p:nvSpPr>
        <p:spPr>
          <a:ln/>
        </p:spPr>
        <p:txBody>
          <a:bodyPr/>
          <a:lstStyle>
            <a:lvl1pPr>
              <a:defRPr/>
            </a:lvl1pPr>
          </a:lstStyle>
          <a:p>
            <a:fld id="{2DE70409-6C9C-40DC-ACB5-5E44D33E1879}" type="slidenum">
              <a:rPr lang="en-US" smtClean="0"/>
              <a:t>‹#›</a:t>
            </a:fld>
            <a:endParaRPr lang="en-US" dirty="0"/>
          </a:p>
        </p:txBody>
      </p:sp>
      <p:pic>
        <p:nvPicPr>
          <p:cNvPr id="8" name="Picture 7">
            <a:extLst>
              <a:ext uri="{FF2B5EF4-FFF2-40B4-BE49-F238E27FC236}">
                <a16:creationId xmlns:a16="http://schemas.microsoft.com/office/drawing/2014/main" id="{B3D94E85-94B4-48F4-A62B-E9C0037F53A3}"/>
              </a:ext>
            </a:extLst>
          </p:cNvPr>
          <p:cNvPicPr>
            <a:picLocks noChangeAspect="1"/>
          </p:cNvPicPr>
          <p:nvPr userDrawn="1"/>
        </p:nvPicPr>
        <p:blipFill>
          <a:blip r:embed="rId2">
            <a:alphaModFix amt="40000"/>
          </a:blip>
          <a:stretch>
            <a:fillRect/>
          </a:stretch>
        </p:blipFill>
        <p:spPr>
          <a:xfrm>
            <a:off x="6667500" y="6244696"/>
            <a:ext cx="2353729" cy="588432"/>
          </a:xfrm>
          <a:prstGeom prst="rect">
            <a:avLst/>
          </a:prstGeom>
        </p:spPr>
      </p:pic>
    </p:spTree>
    <p:extLst>
      <p:ext uri="{BB962C8B-B14F-4D97-AF65-F5344CB8AC3E}">
        <p14:creationId xmlns:p14="http://schemas.microsoft.com/office/powerpoint/2010/main" val="294296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5333"/>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4423"/>
            <a:ext cx="4040188" cy="63996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380"/>
            <a:ext cx="4040188" cy="395138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4423"/>
            <a:ext cx="4041775" cy="63996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33" y="2174380"/>
            <a:ext cx="4041775" cy="395138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63568E5E-0560-42E5-98EA-ED65EF61D859}" type="datetimeFigureOut">
              <a:rPr lang="en-US" smtClean="0"/>
              <a:t>5/29/2020</a:t>
            </a:fld>
            <a:endParaRPr lang="en-US" dirty="0"/>
          </a:p>
        </p:txBody>
      </p:sp>
      <p:sp>
        <p:nvSpPr>
          <p:cNvPr id="8" name="Rectangle 5"/>
          <p:cNvSpPr>
            <a:spLocks noGrp="1" noChangeArrowheads="1"/>
          </p:cNvSpPr>
          <p:nvPr>
            <p:ph type="ftr" sz="quarter" idx="11"/>
          </p:nvPr>
        </p:nvSpPr>
        <p:spPr>
          <a:ln/>
        </p:spPr>
        <p:txBody>
          <a:bodyPr/>
          <a:lstStyle>
            <a:lvl1pPr>
              <a:defRPr/>
            </a:lvl1pPr>
          </a:lstStyle>
          <a:p>
            <a:endParaRPr lang="en-US" dirty="0"/>
          </a:p>
        </p:txBody>
      </p:sp>
      <p:sp>
        <p:nvSpPr>
          <p:cNvPr id="9" name="Rectangle 6"/>
          <p:cNvSpPr>
            <a:spLocks noGrp="1" noChangeArrowheads="1"/>
          </p:cNvSpPr>
          <p:nvPr>
            <p:ph type="sldNum" sz="quarter" idx="12"/>
          </p:nvPr>
        </p:nvSpPr>
        <p:spPr>
          <a:ln/>
        </p:spPr>
        <p:txBody>
          <a:bodyPr/>
          <a:lstStyle>
            <a:lvl1pPr>
              <a:defRPr/>
            </a:lvl1pPr>
          </a:lstStyle>
          <a:p>
            <a:fld id="{2DE70409-6C9C-40DC-ACB5-5E44D33E1879}" type="slidenum">
              <a:rPr lang="en-US" smtClean="0"/>
              <a:t>‹#›</a:t>
            </a:fld>
            <a:endParaRPr lang="en-US" dirty="0"/>
          </a:p>
        </p:txBody>
      </p:sp>
    </p:spTree>
    <p:extLst>
      <p:ext uri="{BB962C8B-B14F-4D97-AF65-F5344CB8AC3E}">
        <p14:creationId xmlns:p14="http://schemas.microsoft.com/office/powerpoint/2010/main" val="1496617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63568E5E-0560-42E5-98EA-ED65EF61D859}" type="datetimeFigureOut">
              <a:rPr lang="en-US" smtClean="0"/>
              <a:t>5/29/2020</a:t>
            </a:fld>
            <a:endParaRPr lang="en-US" dirty="0"/>
          </a:p>
        </p:txBody>
      </p:sp>
      <p:sp>
        <p:nvSpPr>
          <p:cNvPr id="4" name="Rectangle 5"/>
          <p:cNvSpPr>
            <a:spLocks noGrp="1" noChangeArrowheads="1"/>
          </p:cNvSpPr>
          <p:nvPr>
            <p:ph type="ftr" sz="quarter" idx="11"/>
          </p:nvPr>
        </p:nvSpPr>
        <p:spPr>
          <a:ln/>
        </p:spPr>
        <p:txBody>
          <a:bodyPr/>
          <a:lstStyle>
            <a:lvl1pPr>
              <a:defRPr/>
            </a:lvl1pPr>
          </a:lstStyle>
          <a:p>
            <a:endParaRPr lang="en-US" dirty="0"/>
          </a:p>
        </p:txBody>
      </p:sp>
      <p:sp>
        <p:nvSpPr>
          <p:cNvPr id="5" name="Rectangle 6"/>
          <p:cNvSpPr>
            <a:spLocks noGrp="1" noChangeArrowheads="1"/>
          </p:cNvSpPr>
          <p:nvPr>
            <p:ph type="sldNum" sz="quarter" idx="12"/>
          </p:nvPr>
        </p:nvSpPr>
        <p:spPr>
          <a:ln/>
        </p:spPr>
        <p:txBody>
          <a:bodyPr/>
          <a:lstStyle>
            <a:lvl1pPr>
              <a:defRPr/>
            </a:lvl1pPr>
          </a:lstStyle>
          <a:p>
            <a:fld id="{2DE70409-6C9C-40DC-ACB5-5E44D33E1879}" type="slidenum">
              <a:rPr lang="en-US" smtClean="0"/>
              <a:t>‹#›</a:t>
            </a:fld>
            <a:endParaRPr lang="en-US" dirty="0"/>
          </a:p>
        </p:txBody>
      </p:sp>
    </p:spTree>
    <p:extLst>
      <p:ext uri="{BB962C8B-B14F-4D97-AF65-F5344CB8AC3E}">
        <p14:creationId xmlns:p14="http://schemas.microsoft.com/office/powerpoint/2010/main" val="4254108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63568E5E-0560-42E5-98EA-ED65EF61D859}" type="datetimeFigureOut">
              <a:rPr lang="en-US" smtClean="0"/>
              <a:t>5/29/2020</a:t>
            </a:fld>
            <a:endParaRPr lang="en-US" dirty="0"/>
          </a:p>
        </p:txBody>
      </p:sp>
      <p:sp>
        <p:nvSpPr>
          <p:cNvPr id="3" name="Rectangle 5"/>
          <p:cNvSpPr>
            <a:spLocks noGrp="1" noChangeArrowheads="1"/>
          </p:cNvSpPr>
          <p:nvPr>
            <p:ph type="ftr" sz="quarter" idx="11"/>
          </p:nvPr>
        </p:nvSpPr>
        <p:spPr>
          <a:ln/>
        </p:spPr>
        <p:txBody>
          <a:bodyPr/>
          <a:lstStyle>
            <a:lvl1pPr>
              <a:defRPr/>
            </a:lvl1pPr>
          </a:lstStyle>
          <a:p>
            <a:endParaRPr lang="en-US" dirty="0"/>
          </a:p>
        </p:txBody>
      </p:sp>
      <p:sp>
        <p:nvSpPr>
          <p:cNvPr id="4" name="Rectangle 6"/>
          <p:cNvSpPr>
            <a:spLocks noGrp="1" noChangeArrowheads="1"/>
          </p:cNvSpPr>
          <p:nvPr>
            <p:ph type="sldNum" sz="quarter" idx="12"/>
          </p:nvPr>
        </p:nvSpPr>
        <p:spPr>
          <a:ln/>
        </p:spPr>
        <p:txBody>
          <a:bodyPr/>
          <a:lstStyle>
            <a:lvl1pPr>
              <a:defRPr/>
            </a:lvl1pPr>
          </a:lstStyle>
          <a:p>
            <a:fld id="{2DE70409-6C9C-40DC-ACB5-5E44D33E1879}" type="slidenum">
              <a:rPr lang="en-US" smtClean="0"/>
              <a:t>‹#›</a:t>
            </a:fld>
            <a:endParaRPr lang="en-US" dirty="0"/>
          </a:p>
        </p:txBody>
      </p:sp>
    </p:spTree>
    <p:extLst>
      <p:ext uri="{BB962C8B-B14F-4D97-AF65-F5344CB8AC3E}">
        <p14:creationId xmlns:p14="http://schemas.microsoft.com/office/powerpoint/2010/main" val="31125460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72361"/>
            <a:ext cx="3008313" cy="116234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2356"/>
            <a:ext cx="5111750" cy="585341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9" y="1434707"/>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fld id="{63568E5E-0560-42E5-98EA-ED65EF61D859}" type="datetimeFigureOut">
              <a:rPr lang="en-US" smtClean="0"/>
              <a:t>5/29/2020</a:t>
            </a:fld>
            <a:endParaRPr lang="en-US" dirty="0"/>
          </a:p>
        </p:txBody>
      </p:sp>
      <p:sp>
        <p:nvSpPr>
          <p:cNvPr id="6" name="Rectangle 5"/>
          <p:cNvSpPr>
            <a:spLocks noGrp="1" noChangeArrowheads="1"/>
          </p:cNvSpPr>
          <p:nvPr>
            <p:ph type="ftr" sz="quarter" idx="11"/>
          </p:nvPr>
        </p:nvSpPr>
        <p:spPr>
          <a:ln/>
        </p:spPr>
        <p:txBody>
          <a:bodyPr/>
          <a:lstStyle>
            <a:lvl1pPr>
              <a:defRPr/>
            </a:lvl1pPr>
          </a:lstStyle>
          <a:p>
            <a:endParaRPr lang="en-US" dirty="0"/>
          </a:p>
        </p:txBody>
      </p:sp>
      <p:sp>
        <p:nvSpPr>
          <p:cNvPr id="7" name="Rectangle 6"/>
          <p:cNvSpPr>
            <a:spLocks noGrp="1" noChangeArrowheads="1"/>
          </p:cNvSpPr>
          <p:nvPr>
            <p:ph type="sldNum" sz="quarter" idx="12"/>
          </p:nvPr>
        </p:nvSpPr>
        <p:spPr>
          <a:ln/>
        </p:spPr>
        <p:txBody>
          <a:bodyPr/>
          <a:lstStyle>
            <a:lvl1pPr>
              <a:defRPr/>
            </a:lvl1pPr>
          </a:lstStyle>
          <a:p>
            <a:fld id="{2DE70409-6C9C-40DC-ACB5-5E44D33E1879}" type="slidenum">
              <a:rPr lang="en-US" smtClean="0"/>
              <a:t>‹#›</a:t>
            </a:fld>
            <a:endParaRPr lang="en-US" dirty="0"/>
          </a:p>
        </p:txBody>
      </p:sp>
    </p:spTree>
    <p:extLst>
      <p:ext uri="{BB962C8B-B14F-4D97-AF65-F5344CB8AC3E}">
        <p14:creationId xmlns:p14="http://schemas.microsoft.com/office/powerpoint/2010/main" val="166849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1195"/>
            <a:ext cx="5486400" cy="565547"/>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3172"/>
            <a:ext cx="5486400" cy="411509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6746"/>
            <a:ext cx="5486400" cy="80516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fld id="{63568E5E-0560-42E5-98EA-ED65EF61D859}" type="datetimeFigureOut">
              <a:rPr lang="en-US" smtClean="0"/>
              <a:t>5/29/2020</a:t>
            </a:fld>
            <a:endParaRPr lang="en-US" dirty="0"/>
          </a:p>
        </p:txBody>
      </p:sp>
      <p:sp>
        <p:nvSpPr>
          <p:cNvPr id="6" name="Rectangle 5"/>
          <p:cNvSpPr>
            <a:spLocks noGrp="1" noChangeArrowheads="1"/>
          </p:cNvSpPr>
          <p:nvPr>
            <p:ph type="ftr" sz="quarter" idx="11"/>
          </p:nvPr>
        </p:nvSpPr>
        <p:spPr>
          <a:ln/>
        </p:spPr>
        <p:txBody>
          <a:bodyPr/>
          <a:lstStyle>
            <a:lvl1pPr>
              <a:defRPr/>
            </a:lvl1pPr>
          </a:lstStyle>
          <a:p>
            <a:endParaRPr lang="en-US" dirty="0"/>
          </a:p>
        </p:txBody>
      </p:sp>
      <p:sp>
        <p:nvSpPr>
          <p:cNvPr id="7" name="Rectangle 6"/>
          <p:cNvSpPr>
            <a:spLocks noGrp="1" noChangeArrowheads="1"/>
          </p:cNvSpPr>
          <p:nvPr>
            <p:ph type="sldNum" sz="quarter" idx="12"/>
          </p:nvPr>
        </p:nvSpPr>
        <p:spPr>
          <a:ln/>
        </p:spPr>
        <p:txBody>
          <a:bodyPr/>
          <a:lstStyle>
            <a:lvl1pPr>
              <a:defRPr/>
            </a:lvl1pPr>
          </a:lstStyle>
          <a:p>
            <a:fld id="{2DE70409-6C9C-40DC-ACB5-5E44D33E1879}" type="slidenum">
              <a:rPr lang="en-US" smtClean="0"/>
              <a:t>‹#›</a:t>
            </a:fld>
            <a:endParaRPr lang="en-US" dirty="0"/>
          </a:p>
        </p:txBody>
      </p:sp>
    </p:spTree>
    <p:extLst>
      <p:ext uri="{BB962C8B-B14F-4D97-AF65-F5344CB8AC3E}">
        <p14:creationId xmlns:p14="http://schemas.microsoft.com/office/powerpoint/2010/main" val="4225823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4.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5.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10195"/>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0906"/>
            <a:ext cx="7772400" cy="4115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7805"/>
            <a:ext cx="1905000" cy="458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pitchFamily="4" charset="-128"/>
              </a:defRPr>
            </a:lvl1pPr>
          </a:lstStyle>
          <a:p>
            <a:fld id="{63568E5E-0560-42E5-98EA-ED65EF61D859}" type="datetimeFigureOut">
              <a:rPr lang="en-US" smtClean="0"/>
              <a:t>5/29/2020</a:t>
            </a:fld>
            <a:endParaRPr lang="en-US" dirty="0"/>
          </a:p>
        </p:txBody>
      </p:sp>
      <p:sp>
        <p:nvSpPr>
          <p:cNvPr id="1029" name="Rectangle 5"/>
          <p:cNvSpPr>
            <a:spLocks noGrp="1" noChangeArrowheads="1"/>
          </p:cNvSpPr>
          <p:nvPr>
            <p:ph type="ftr" sz="quarter" idx="3"/>
          </p:nvPr>
        </p:nvSpPr>
        <p:spPr bwMode="auto">
          <a:xfrm>
            <a:off x="3124200" y="6247805"/>
            <a:ext cx="2895600" cy="458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pitchFamily="4" charset="-128"/>
              </a:defRPr>
            </a:lvl1pPr>
          </a:lstStyle>
          <a:p>
            <a:fld id="{3E22E1DC-1484-4838-9095-22ED526592CC}" type="slidenum">
              <a:rPr lang="en-US" smtClean="0"/>
              <a:t>‹#›</a:t>
            </a:fld>
            <a:endParaRPr lang="en-US" dirty="0"/>
          </a:p>
        </p:txBody>
      </p:sp>
      <p:sp>
        <p:nvSpPr>
          <p:cNvPr id="1030" name="Rectangle 6"/>
          <p:cNvSpPr>
            <a:spLocks noGrp="1" noChangeArrowheads="1"/>
          </p:cNvSpPr>
          <p:nvPr>
            <p:ph type="sldNum" sz="quarter" idx="4"/>
          </p:nvPr>
        </p:nvSpPr>
        <p:spPr bwMode="auto">
          <a:xfrm>
            <a:off x="6553200" y="6247805"/>
            <a:ext cx="1905000" cy="458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latin typeface="Arial" charset="0"/>
                <a:ea typeface="ＭＳ Ｐゴシック" pitchFamily="4" charset="-128"/>
              </a:defRPr>
            </a:lvl1pPr>
          </a:lstStyle>
          <a:p>
            <a:fld id="{2DE70409-6C9C-40DC-ACB5-5E44D33E1879}" type="slidenum">
              <a:rPr lang="en-US" smtClean="0"/>
              <a:t>‹#›</a:t>
            </a:fld>
            <a:endParaRPr lang="en-US" dirty="0"/>
          </a:p>
        </p:txBody>
      </p:sp>
    </p:spTree>
    <p:extLst>
      <p:ext uri="{BB962C8B-B14F-4D97-AF65-F5344CB8AC3E}">
        <p14:creationId xmlns:p14="http://schemas.microsoft.com/office/powerpoint/2010/main" val="89113046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rtl="0" eaLnBrk="1" fontAlgn="base" hangingPunct="1">
        <a:spcBef>
          <a:spcPct val="0"/>
        </a:spcBef>
        <a:spcAft>
          <a:spcPct val="0"/>
        </a:spcAft>
        <a:defRPr sz="4400">
          <a:solidFill>
            <a:schemeClr val="tx2"/>
          </a:solidFill>
          <a:latin typeface="+mj-lt"/>
          <a:ea typeface="MS PGothic" pitchFamily="34" charset="-128"/>
          <a:cs typeface="+mj-cs"/>
        </a:defRPr>
      </a:lvl1pPr>
      <a:lvl2pPr algn="ctr" rtl="0" eaLnBrk="1" fontAlgn="base" hangingPunct="1">
        <a:spcBef>
          <a:spcPct val="0"/>
        </a:spcBef>
        <a:spcAft>
          <a:spcPct val="0"/>
        </a:spcAft>
        <a:defRPr sz="4400">
          <a:solidFill>
            <a:schemeClr val="tx2"/>
          </a:solidFill>
          <a:latin typeface="Arial" charset="0"/>
          <a:ea typeface="MS PGothic" pitchFamily="34" charset="-128"/>
        </a:defRPr>
      </a:lvl2pPr>
      <a:lvl3pPr algn="ctr" rtl="0" eaLnBrk="1" fontAlgn="base" hangingPunct="1">
        <a:spcBef>
          <a:spcPct val="0"/>
        </a:spcBef>
        <a:spcAft>
          <a:spcPct val="0"/>
        </a:spcAft>
        <a:defRPr sz="4400">
          <a:solidFill>
            <a:schemeClr val="tx2"/>
          </a:solidFill>
          <a:latin typeface="Arial" charset="0"/>
          <a:ea typeface="MS PGothic" pitchFamily="34" charset="-128"/>
        </a:defRPr>
      </a:lvl3pPr>
      <a:lvl4pPr algn="ctr" rtl="0" eaLnBrk="1" fontAlgn="base" hangingPunct="1">
        <a:spcBef>
          <a:spcPct val="0"/>
        </a:spcBef>
        <a:spcAft>
          <a:spcPct val="0"/>
        </a:spcAft>
        <a:defRPr sz="4400">
          <a:solidFill>
            <a:schemeClr val="tx2"/>
          </a:solidFill>
          <a:latin typeface="Arial" charset="0"/>
          <a:ea typeface="MS PGothic" pitchFamily="34" charset="-128"/>
        </a:defRPr>
      </a:lvl4pPr>
      <a:lvl5pPr algn="ctr" rtl="0" eaLnBrk="1" fontAlgn="base" hangingPunct="1">
        <a:spcBef>
          <a:spcPct val="0"/>
        </a:spcBef>
        <a:spcAft>
          <a:spcPct val="0"/>
        </a:spcAft>
        <a:defRPr sz="4400">
          <a:solidFill>
            <a:schemeClr val="tx2"/>
          </a:solidFill>
          <a:latin typeface="Arial" charset="0"/>
          <a:ea typeface="MS PGothic" pitchFamily="34" charset="-128"/>
        </a:defRPr>
      </a:lvl5pPr>
      <a:lvl6pPr marL="457200" algn="ctr" rtl="0" eaLnBrk="1" fontAlgn="base" hangingPunct="1">
        <a:spcBef>
          <a:spcPct val="0"/>
        </a:spcBef>
        <a:spcAft>
          <a:spcPct val="0"/>
        </a:spcAft>
        <a:defRPr sz="4400">
          <a:solidFill>
            <a:schemeClr val="tx2"/>
          </a:solidFill>
          <a:latin typeface="Arial" charset="0"/>
          <a:ea typeface="ＭＳ Ｐゴシック" pitchFamily="4" charset="-128"/>
        </a:defRPr>
      </a:lvl6pPr>
      <a:lvl7pPr marL="914400" algn="ctr" rtl="0" eaLnBrk="1" fontAlgn="base" hangingPunct="1">
        <a:spcBef>
          <a:spcPct val="0"/>
        </a:spcBef>
        <a:spcAft>
          <a:spcPct val="0"/>
        </a:spcAft>
        <a:defRPr sz="4400">
          <a:solidFill>
            <a:schemeClr val="tx2"/>
          </a:solidFill>
          <a:latin typeface="Arial" charset="0"/>
          <a:ea typeface="ＭＳ Ｐゴシック" pitchFamily="4" charset="-128"/>
        </a:defRPr>
      </a:lvl7pPr>
      <a:lvl8pPr marL="1371600" algn="ctr" rtl="0" eaLnBrk="1" fontAlgn="base" hangingPunct="1">
        <a:spcBef>
          <a:spcPct val="0"/>
        </a:spcBef>
        <a:spcAft>
          <a:spcPct val="0"/>
        </a:spcAft>
        <a:defRPr sz="4400">
          <a:solidFill>
            <a:schemeClr val="tx2"/>
          </a:solidFill>
          <a:latin typeface="Arial" charset="0"/>
          <a:ea typeface="ＭＳ Ｐゴシック" pitchFamily="4" charset="-128"/>
        </a:defRPr>
      </a:lvl8pPr>
      <a:lvl9pPr marL="1828800" algn="ctr" rtl="0" eaLnBrk="1" fontAlgn="base" hangingPunct="1">
        <a:spcBef>
          <a:spcPct val="0"/>
        </a:spcBef>
        <a:spcAft>
          <a:spcPct val="0"/>
        </a:spcAft>
        <a:defRPr sz="4400">
          <a:solidFill>
            <a:schemeClr val="tx2"/>
          </a:solidFill>
          <a:latin typeface="Arial" charset="0"/>
          <a:ea typeface="ＭＳ Ｐゴシック" pitchFamily="4" charset="-128"/>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1" fontAlgn="base" hangingPunct="1">
        <a:spcBef>
          <a:spcPct val="20000"/>
        </a:spcBef>
        <a:spcAft>
          <a:spcPct val="0"/>
        </a:spcAft>
        <a:buChar char="–"/>
        <a:defRPr sz="2800">
          <a:solidFill>
            <a:schemeClr val="tx1"/>
          </a:solidFill>
          <a:latin typeface="+mn-lt"/>
          <a:ea typeface="MS PGothic" pitchFamily="34" charset="-128"/>
        </a:defRPr>
      </a:lvl2pPr>
      <a:lvl3pPr marL="1143000" indent="-228600" algn="l" rtl="0" eaLnBrk="1" fontAlgn="base" hangingPunct="1">
        <a:spcBef>
          <a:spcPct val="20000"/>
        </a:spcBef>
        <a:spcAft>
          <a:spcPct val="0"/>
        </a:spcAft>
        <a:buChar char="•"/>
        <a:defRPr sz="2400">
          <a:solidFill>
            <a:schemeClr val="tx1"/>
          </a:solidFill>
          <a:latin typeface="+mn-lt"/>
          <a:ea typeface="MS PGothic" pitchFamily="34" charset="-128"/>
        </a:defRPr>
      </a:lvl3pPr>
      <a:lvl4pPr marL="1600200" indent="-228600" algn="l" rtl="0" eaLnBrk="1" fontAlgn="base" hangingPunct="1">
        <a:spcBef>
          <a:spcPct val="20000"/>
        </a:spcBef>
        <a:spcAft>
          <a:spcPct val="0"/>
        </a:spcAft>
        <a:buChar char="–"/>
        <a:defRPr sz="2000">
          <a:solidFill>
            <a:schemeClr val="tx1"/>
          </a:solidFill>
          <a:latin typeface="+mn-lt"/>
          <a:ea typeface="MS PGothic" pitchFamily="34" charset="-128"/>
        </a:defRPr>
      </a:lvl4pPr>
      <a:lvl5pPr marL="2057400" indent="-228600" algn="l" rtl="0" eaLnBrk="1" fontAlgn="base" hangingPunct="1">
        <a:spcBef>
          <a:spcPct val="20000"/>
        </a:spcBef>
        <a:spcAft>
          <a:spcPct val="0"/>
        </a:spcAft>
        <a:buChar char="»"/>
        <a:defRPr sz="2000">
          <a:solidFill>
            <a:schemeClr val="tx1"/>
          </a:solidFill>
          <a:latin typeface="+mn-lt"/>
          <a:ea typeface="MS PGothic" pitchFamily="34" charset="-128"/>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F_Icon-green.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996977" y="5827998"/>
            <a:ext cx="929520" cy="826060"/>
          </a:xfrm>
          <a:prstGeom prst="rect">
            <a:avLst/>
          </a:prstGeom>
        </p:spPr>
      </p:pic>
      <p:sp>
        <p:nvSpPr>
          <p:cNvPr id="8" name="Rectangle 7"/>
          <p:cNvSpPr/>
          <p:nvPr/>
        </p:nvSpPr>
        <p:spPr>
          <a:xfrm>
            <a:off x="0" y="3"/>
            <a:ext cx="9144000" cy="405681"/>
          </a:xfrm>
          <a:prstGeom prst="rect">
            <a:avLst/>
          </a:prstGeom>
          <a:solidFill>
            <a:srgbClr val="16A147"/>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rgbClr val="16A147"/>
              </a:solidFill>
            </a:endParaRPr>
          </a:p>
        </p:txBody>
      </p:sp>
      <p:pic>
        <p:nvPicPr>
          <p:cNvPr id="10" name="Picture 9" descr="champion of yes art.jp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1647" y="6376690"/>
            <a:ext cx="1463040" cy="277368"/>
          </a:xfrm>
          <a:prstGeom prst="rect">
            <a:avLst/>
          </a:prstGeom>
        </p:spPr>
      </p:pic>
    </p:spTree>
    <p:extLst>
      <p:ext uri="{BB962C8B-B14F-4D97-AF65-F5344CB8AC3E}">
        <p14:creationId xmlns:p14="http://schemas.microsoft.com/office/powerpoint/2010/main" val="154034095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defTabSz="457200" rtl="0" eaLnBrk="1" latinLnBrk="0" hangingPunct="1">
        <a:spcBef>
          <a:spcPct val="0"/>
        </a:spcBef>
        <a:buNone/>
        <a:defRPr sz="4400" kern="1200">
          <a:solidFill>
            <a:schemeClr val="tx1"/>
          </a:solidFill>
          <a:latin typeface="Century Gothic Bd"/>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entury Gothic Bd"/>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Century Gothic Bd"/>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Century Gothic Bd"/>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Century Gothic Bd"/>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Century Gothic Bd"/>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F_Icon-green.png"/>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996977" y="5827995"/>
            <a:ext cx="929520" cy="826060"/>
          </a:xfrm>
          <a:prstGeom prst="rect">
            <a:avLst/>
          </a:prstGeom>
        </p:spPr>
      </p:pic>
      <p:sp>
        <p:nvSpPr>
          <p:cNvPr id="8" name="Rectangle 7"/>
          <p:cNvSpPr/>
          <p:nvPr/>
        </p:nvSpPr>
        <p:spPr>
          <a:xfrm>
            <a:off x="0" y="0"/>
            <a:ext cx="9144000" cy="405681"/>
          </a:xfrm>
          <a:prstGeom prst="rect">
            <a:avLst/>
          </a:prstGeom>
          <a:solidFill>
            <a:srgbClr val="16A147"/>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rgbClr val="16A147"/>
              </a:solidFill>
            </a:endParaRPr>
          </a:p>
        </p:txBody>
      </p:sp>
      <p:pic>
        <p:nvPicPr>
          <p:cNvPr id="10" name="Picture 9" descr="champion of yes art.jpg"/>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41647" y="6376687"/>
            <a:ext cx="1463040" cy="277368"/>
          </a:xfrm>
          <a:prstGeom prst="rect">
            <a:avLst/>
          </a:prstGeom>
        </p:spPr>
      </p:pic>
    </p:spTree>
    <p:extLst>
      <p:ext uri="{BB962C8B-B14F-4D97-AF65-F5344CB8AC3E}">
        <p14:creationId xmlns:p14="http://schemas.microsoft.com/office/powerpoint/2010/main" val="2704821889"/>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defTabSz="457200" rtl="0" eaLnBrk="1" latinLnBrk="0" hangingPunct="1">
        <a:spcBef>
          <a:spcPct val="0"/>
        </a:spcBef>
        <a:buNone/>
        <a:defRPr sz="4400" kern="1200">
          <a:solidFill>
            <a:schemeClr val="tx1"/>
          </a:solidFill>
          <a:latin typeface="Century Gothic Bd"/>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entury Gothic Bd"/>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Century Gothic Bd"/>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Century Gothic Bd"/>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Century Gothic Bd"/>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Century Gothic Bd"/>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2.m4a"/><Relationship Id="rId7" Type="http://schemas.openxmlformats.org/officeDocument/2006/relationships/image" Target="../media/image6.jp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notesSlide" Target="../notesSlides/notesSlide1.xml"/><Relationship Id="rId5" Type="http://schemas.openxmlformats.org/officeDocument/2006/relationships/slideLayout" Target="../slideLayouts/slideLayout24.xml"/><Relationship Id="rId4" Type="http://schemas.openxmlformats.org/officeDocument/2006/relationships/audio" Target="../media/media2.m4a"/></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9.xml"/><Relationship Id="rId7" Type="http://schemas.openxmlformats.org/officeDocument/2006/relationships/diagramQuickStyle" Target="../diagrams/quickStyle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7.png"/><Relationship Id="rId4" Type="http://schemas.openxmlformats.org/officeDocument/2006/relationships/notesSlide" Target="../notesSlides/notesSlide9.xml"/><Relationship Id="rId9" Type="http://schemas.microsoft.com/office/2007/relationships/diagramDrawing" Target="../diagrams/drawing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7.png"/><Relationship Id="rId5" Type="http://schemas.openxmlformats.org/officeDocument/2006/relationships/image" Target="../media/image11.emf"/><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hyperlink" Target="http://foottalk.blogspot.com/2006/01/stay-on-your-feet-falls-prevention-in.html" TargetMode="Externa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2.jpg"/><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7.png"/><Relationship Id="rId5" Type="http://schemas.openxmlformats.org/officeDocument/2006/relationships/hyperlink" Target="http://blog.zhaojie.me/2010/05/first-snda-dotnet-conference-sign-up.html" TargetMode="External"/><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hyperlink" Target="https://researchsalad.wordpress.com/2011/10/31/qualitative-methods-street-ethnography-and-the-go-along/" TargetMode="Externa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5.jpg"/><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hyperlink" Target="http://commons.wikimedia.org/wiki/File:Walking_the_trails_with_the_dog_(7018785525).jpg" TargetMode="Externa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6.jpeg"/><Relationship Id="rId5" Type="http://schemas.openxmlformats.org/officeDocument/2006/relationships/image" Target="../media/image7.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hyperlink" Target="http://www.publicdomainpictures.net/view-image.php?image=166696&amp;picture=hiker" TargetMode="Externa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7.jpeg"/><Relationship Id="rId5" Type="http://schemas.openxmlformats.org/officeDocument/2006/relationships/image" Target="../media/image7.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hyperlink" Target="https://www.cdc.gov/arthritis/" TargetMode="External"/><Relationship Id="rId2" Type="http://schemas.openxmlformats.org/officeDocument/2006/relationships/hyperlink" Target="http://www.arthritis.org/" TargetMode="External"/><Relationship Id="rId1" Type="http://schemas.openxmlformats.org/officeDocument/2006/relationships/slideLayout" Target="../slideLayouts/slideLayout31.xml"/><Relationship Id="rId6" Type="http://schemas.openxmlformats.org/officeDocument/2006/relationships/hyperlink" Target="https://oaaction.unc.edu/resource-library/" TargetMode="External"/><Relationship Id="rId5" Type="http://schemas.openxmlformats.org/officeDocument/2006/relationships/hyperlink" Target="https://www.nrpa.org/our-work/partnerships/initiatives/healthy-aging-in-parks/evidence-based-interventions/" TargetMode="External"/><Relationship Id="rId4" Type="http://schemas.openxmlformats.org/officeDocument/2006/relationships/hyperlink" Target="https://www.chronicdisease.org/"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hyperlink" Target="http://whatislove-2010.blogspot.com/2012/02/dont-ignore-warning-signs-of-child.html"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hyperlink" Target="https://pixabay.com/en/walking-man-pathway-footpath-walk-210520/"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0.jpg"/><Relationship Id="rId5" Type="http://schemas.openxmlformats.org/officeDocument/2006/relationships/image" Target="../media/image7.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2935288"/>
            <a:ext cx="7543800" cy="3008312"/>
          </a:xfrm>
        </p:spPr>
        <p:txBody>
          <a:bodyPr>
            <a:normAutofit/>
          </a:bodyPr>
          <a:lstStyle/>
          <a:p>
            <a:pPr algn="l"/>
            <a:r>
              <a:rPr lang="en-US" b="1" dirty="0"/>
              <a:t>Walk With Ease </a:t>
            </a:r>
            <a:br>
              <a:rPr lang="en-US" b="1" dirty="0"/>
            </a:br>
            <a:br>
              <a:rPr lang="en-US" b="1" dirty="0"/>
            </a:br>
            <a:r>
              <a:rPr lang="en-US" b="1" i="1" dirty="0"/>
              <a:t>Self-Directed Enhanced</a:t>
            </a:r>
            <a:br>
              <a:rPr lang="en-US" b="1" i="1" dirty="0"/>
            </a:br>
            <a:r>
              <a:rPr lang="en-US" b="1" i="1" dirty="0"/>
              <a:t>for Trained Leaders</a:t>
            </a:r>
            <a:endParaRPr lang="en-US" sz="3600" i="1" dirty="0"/>
          </a:p>
        </p:txBody>
      </p:sp>
      <p:pic>
        <p:nvPicPr>
          <p:cNvPr id="8" name="Picture 7">
            <a:extLst>
              <a:ext uri="{FF2B5EF4-FFF2-40B4-BE49-F238E27FC236}">
                <a16:creationId xmlns:a16="http://schemas.microsoft.com/office/drawing/2014/main" id="{C556B10D-FB3D-4325-B45E-831A10A283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400" y="2935288"/>
            <a:ext cx="7775932" cy="874712"/>
          </a:xfrm>
          <a:prstGeom prst="rect">
            <a:avLst/>
          </a:prstGeom>
        </p:spPr>
      </p:pic>
      <p:pic>
        <p:nvPicPr>
          <p:cNvPr id="3" name="Recorded Sound">
            <a:hlinkClick r:id="" action="ppaction://media"/>
            <a:extLst>
              <a:ext uri="{FF2B5EF4-FFF2-40B4-BE49-F238E27FC236}">
                <a16:creationId xmlns:a16="http://schemas.microsoft.com/office/drawing/2014/main" id="{18CE18FD-18AF-4D1B-8152-A5297AD7824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419600" y="3276600"/>
            <a:ext cx="304800" cy="304800"/>
          </a:xfrm>
          <a:prstGeom prst="rect">
            <a:avLst/>
          </a:prstGeom>
        </p:spPr>
      </p:pic>
      <p:pic>
        <p:nvPicPr>
          <p:cNvPr id="4" name="Recorded Sound">
            <a:hlinkClick r:id="" action="ppaction://media"/>
            <a:extLst>
              <a:ext uri="{FF2B5EF4-FFF2-40B4-BE49-F238E27FC236}">
                <a16:creationId xmlns:a16="http://schemas.microsoft.com/office/drawing/2014/main" id="{C396B715-AE53-44EE-95BA-15083FA7E52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1668604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4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73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2459297-FBDF-4BC4-ACC4-24C0A47A0CB1}"/>
              </a:ext>
            </a:extLst>
          </p:cNvPr>
          <p:cNvSpPr txBox="1">
            <a:spLocks/>
          </p:cNvSpPr>
          <p:nvPr/>
        </p:nvSpPr>
        <p:spPr>
          <a:xfrm>
            <a:off x="457200" y="533400"/>
            <a:ext cx="8229600" cy="11430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Century Gothic Bd"/>
                <a:ea typeface="+mj-ea"/>
                <a:cs typeface="+mj-cs"/>
              </a:defRPr>
            </a:lvl1pPr>
          </a:lstStyle>
          <a:p>
            <a:r>
              <a:rPr lang="en-US" dirty="0"/>
              <a:t>Select Dates</a:t>
            </a:r>
          </a:p>
        </p:txBody>
      </p:sp>
      <p:graphicFrame>
        <p:nvGraphicFramePr>
          <p:cNvPr id="4" name="Content Placeholder 2">
            <a:extLst>
              <a:ext uri="{FF2B5EF4-FFF2-40B4-BE49-F238E27FC236}">
                <a16:creationId xmlns:a16="http://schemas.microsoft.com/office/drawing/2014/main" id="{C7A22BB6-891D-497B-B5BA-7F1D65C96966}"/>
              </a:ext>
            </a:extLst>
          </p:cNvPr>
          <p:cNvGraphicFramePr>
            <a:graphicFrameLocks/>
          </p:cNvGraphicFramePr>
          <p:nvPr>
            <p:extLst>
              <p:ext uri="{D42A27DB-BD31-4B8C-83A1-F6EECF244321}">
                <p14:modId xmlns:p14="http://schemas.microsoft.com/office/powerpoint/2010/main" val="1634331210"/>
              </p:ext>
            </p:extLst>
          </p:nvPr>
        </p:nvGraphicFramePr>
        <p:xfrm>
          <a:off x="457200" y="1600201"/>
          <a:ext cx="8077200" cy="4343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Recorded Sound">
            <a:hlinkClick r:id="" action="ppaction://media"/>
            <a:extLst>
              <a:ext uri="{FF2B5EF4-FFF2-40B4-BE49-F238E27FC236}">
                <a16:creationId xmlns:a16="http://schemas.microsoft.com/office/drawing/2014/main" id="{CFB8129F-A2A2-48C1-9EB5-698117A7340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3582237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A2ACE-E227-4982-BFC7-811F91D3E41E}"/>
              </a:ext>
            </a:extLst>
          </p:cNvPr>
          <p:cNvSpPr>
            <a:spLocks noGrp="1"/>
          </p:cNvSpPr>
          <p:nvPr>
            <p:ph type="title"/>
          </p:nvPr>
        </p:nvSpPr>
        <p:spPr>
          <a:xfrm>
            <a:off x="228600" y="457200"/>
            <a:ext cx="2819400" cy="1143000"/>
          </a:xfrm>
        </p:spPr>
        <p:txBody>
          <a:bodyPr/>
          <a:lstStyle/>
          <a:p>
            <a:r>
              <a:rPr lang="en-US" dirty="0"/>
              <a:t>Promote</a:t>
            </a:r>
          </a:p>
        </p:txBody>
      </p:sp>
      <p:sp>
        <p:nvSpPr>
          <p:cNvPr id="3" name="Content Placeholder 2">
            <a:extLst>
              <a:ext uri="{FF2B5EF4-FFF2-40B4-BE49-F238E27FC236}">
                <a16:creationId xmlns:a16="http://schemas.microsoft.com/office/drawing/2014/main" id="{0AE2C895-B093-4768-AC30-921E205B6386}"/>
              </a:ext>
            </a:extLst>
          </p:cNvPr>
          <p:cNvSpPr>
            <a:spLocks noGrp="1"/>
          </p:cNvSpPr>
          <p:nvPr>
            <p:ph idx="4294967295"/>
          </p:nvPr>
        </p:nvSpPr>
        <p:spPr>
          <a:xfrm>
            <a:off x="4515261" y="1323108"/>
            <a:ext cx="3856119" cy="5105401"/>
          </a:xfrm>
          <a:prstGeom prst="rect">
            <a:avLst/>
          </a:prstGeom>
        </p:spPr>
        <p:txBody>
          <a:bodyPr/>
          <a:lstStyle/>
          <a:p>
            <a:r>
              <a:rPr lang="en-US" dirty="0"/>
              <a:t>Personal ask</a:t>
            </a:r>
          </a:p>
          <a:p>
            <a:r>
              <a:rPr lang="en-US" dirty="0"/>
              <a:t>Email</a:t>
            </a:r>
          </a:p>
          <a:p>
            <a:r>
              <a:rPr lang="en-US" dirty="0"/>
              <a:t>Social media posts</a:t>
            </a:r>
          </a:p>
          <a:p>
            <a:r>
              <a:rPr lang="en-US" dirty="0"/>
              <a:t>Newsletters/Blogs</a:t>
            </a:r>
          </a:p>
          <a:p>
            <a:r>
              <a:rPr lang="en-US" dirty="0"/>
              <a:t>Flyers</a:t>
            </a:r>
          </a:p>
          <a:p>
            <a:r>
              <a:rPr lang="en-US" dirty="0"/>
              <a:t>Kick-off event!</a:t>
            </a:r>
          </a:p>
          <a:p>
            <a:r>
              <a:rPr lang="en-US" dirty="0"/>
              <a:t>Optional: Incentives</a:t>
            </a:r>
          </a:p>
          <a:p>
            <a:endParaRPr lang="en-US" dirty="0"/>
          </a:p>
        </p:txBody>
      </p:sp>
      <p:pic>
        <p:nvPicPr>
          <p:cNvPr id="6" name="Picture 5">
            <a:extLst>
              <a:ext uri="{FF2B5EF4-FFF2-40B4-BE49-F238E27FC236}">
                <a16:creationId xmlns:a16="http://schemas.microsoft.com/office/drawing/2014/main" id="{90824BF5-2EDB-43A4-B3D6-9E3D384729DD}"/>
              </a:ext>
            </a:extLst>
          </p:cNvPr>
          <p:cNvPicPr>
            <a:picLocks noChangeAspect="1"/>
          </p:cNvPicPr>
          <p:nvPr/>
        </p:nvPicPr>
        <p:blipFill>
          <a:blip r:embed="rId5"/>
          <a:stretch>
            <a:fillRect/>
          </a:stretch>
        </p:blipFill>
        <p:spPr>
          <a:xfrm>
            <a:off x="370867" y="1323108"/>
            <a:ext cx="3700121" cy="4772892"/>
          </a:xfrm>
          <a:prstGeom prst="rect">
            <a:avLst/>
          </a:prstGeom>
        </p:spPr>
      </p:pic>
      <p:sp>
        <p:nvSpPr>
          <p:cNvPr id="7" name="Rectangle: Diagonal Corners Rounded 6">
            <a:extLst>
              <a:ext uri="{FF2B5EF4-FFF2-40B4-BE49-F238E27FC236}">
                <a16:creationId xmlns:a16="http://schemas.microsoft.com/office/drawing/2014/main" id="{4A9F6A55-F3B8-45BE-B8A4-ABED665F95BE}"/>
              </a:ext>
            </a:extLst>
          </p:cNvPr>
          <p:cNvSpPr/>
          <p:nvPr/>
        </p:nvSpPr>
        <p:spPr>
          <a:xfrm>
            <a:off x="2743200" y="5715000"/>
            <a:ext cx="1066800" cy="277092"/>
          </a:xfrm>
          <a:prstGeom prst="round2DiagRect">
            <a:avLst/>
          </a:prstGeom>
          <a:solidFill>
            <a:schemeClr val="bg1"/>
          </a:solidFill>
          <a:ln>
            <a:noFill/>
          </a:ln>
          <a:effectLst>
            <a:outerShdw blurRad="40000" dist="23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Recorded Sound">
            <a:hlinkClick r:id="" action="ppaction://media"/>
            <a:extLst>
              <a:ext uri="{FF2B5EF4-FFF2-40B4-BE49-F238E27FC236}">
                <a16:creationId xmlns:a16="http://schemas.microsoft.com/office/drawing/2014/main" id="{7B0CCB98-1B33-4D74-A99B-BABC33B8A7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1889219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73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subTitle" idx="1"/>
          </p:nvPr>
        </p:nvSpPr>
        <p:spPr>
          <a:xfrm>
            <a:off x="228600" y="1717964"/>
            <a:ext cx="4097482" cy="3429000"/>
          </a:xfrm>
        </p:spPr>
        <p:txBody>
          <a:bodyPr>
            <a:normAutofit lnSpcReduction="10000"/>
          </a:bodyPr>
          <a:lstStyle/>
          <a:p>
            <a:pPr marL="503238" indent="-503238" algn="l" eaLnBrk="1" hangingPunct="1">
              <a:buFontTx/>
              <a:buChar char="•"/>
            </a:pPr>
            <a:r>
              <a:rPr lang="en-US" altLang="en-US" sz="2800" dirty="0">
                <a:solidFill>
                  <a:schemeClr val="tx1"/>
                </a:solidFill>
              </a:rPr>
              <a:t>Adults with arthritis </a:t>
            </a:r>
          </a:p>
          <a:p>
            <a:pPr marL="503238" indent="-503238" algn="l" eaLnBrk="1" hangingPunct="1">
              <a:buFontTx/>
              <a:buChar char="•"/>
            </a:pPr>
            <a:r>
              <a:rPr lang="en-US" altLang="en-US" sz="2800" dirty="0">
                <a:solidFill>
                  <a:schemeClr val="tx1"/>
                </a:solidFill>
              </a:rPr>
              <a:t>Adults who don’t have arthritis</a:t>
            </a:r>
          </a:p>
          <a:p>
            <a:pPr marL="503238" indent="-503238" algn="l" eaLnBrk="1" hangingPunct="1">
              <a:buFontTx/>
              <a:buChar char="•"/>
            </a:pPr>
            <a:r>
              <a:rPr lang="en-US" altLang="en-US" sz="2800" dirty="0">
                <a:solidFill>
                  <a:schemeClr val="tx1"/>
                </a:solidFill>
              </a:rPr>
              <a:t>Range from beginners to the physically fit</a:t>
            </a:r>
          </a:p>
          <a:p>
            <a:pPr marL="503238" indent="-503238" algn="l" eaLnBrk="1" hangingPunct="1">
              <a:buFontTx/>
              <a:buChar char="•"/>
            </a:pPr>
            <a:r>
              <a:rPr lang="en-US" altLang="en-US" sz="2800" dirty="0">
                <a:solidFill>
                  <a:schemeClr val="tx1"/>
                </a:solidFill>
              </a:rPr>
              <a:t>Able to be on their feet for 10 minutes without increased pain</a:t>
            </a:r>
          </a:p>
        </p:txBody>
      </p:sp>
      <p:sp>
        <p:nvSpPr>
          <p:cNvPr id="4" name="Title 1">
            <a:extLst>
              <a:ext uri="{FF2B5EF4-FFF2-40B4-BE49-F238E27FC236}">
                <a16:creationId xmlns:a16="http://schemas.microsoft.com/office/drawing/2014/main" id="{E2F71447-F2B3-4B14-8837-12DB514E52A5}"/>
              </a:ext>
            </a:extLst>
          </p:cNvPr>
          <p:cNvSpPr txBox="1">
            <a:spLocks/>
          </p:cNvSpPr>
          <p:nvPr/>
        </p:nvSpPr>
        <p:spPr>
          <a:xfrm>
            <a:off x="381000" y="457200"/>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Century Gothic Bd"/>
                <a:ea typeface="+mj-ea"/>
                <a:cs typeface="+mj-cs"/>
              </a:defRPr>
            </a:lvl1pPr>
          </a:lstStyle>
          <a:p>
            <a:r>
              <a:rPr lang="en-US" dirty="0"/>
              <a:t>Target Market</a:t>
            </a:r>
          </a:p>
        </p:txBody>
      </p:sp>
      <p:pic>
        <p:nvPicPr>
          <p:cNvPr id="2" name="Recorded Sound">
            <a:hlinkClick r:id="" action="ppaction://media"/>
            <a:extLst>
              <a:ext uri="{FF2B5EF4-FFF2-40B4-BE49-F238E27FC236}">
                <a16:creationId xmlns:a16="http://schemas.microsoft.com/office/drawing/2014/main" id="{7F36DF6A-EF90-4DA7-987B-2DB2A3B0AD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3276600"/>
            <a:ext cx="304800" cy="304800"/>
          </a:xfrm>
          <a:prstGeom prst="rect">
            <a:avLst/>
          </a:prstGeom>
        </p:spPr>
      </p:pic>
      <p:pic>
        <p:nvPicPr>
          <p:cNvPr id="3" name="Picture 2" descr="A picture containing outdoor, person, road, riding&#10;&#10;Description automatically generated">
            <a:extLst>
              <a:ext uri="{FF2B5EF4-FFF2-40B4-BE49-F238E27FC236}">
                <a16:creationId xmlns:a16="http://schemas.microsoft.com/office/drawing/2014/main" id="{D8B3478D-02B1-43C8-ABFA-42856C28680C}"/>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724400" y="1717964"/>
            <a:ext cx="4322590" cy="2870200"/>
          </a:xfrm>
          <a:prstGeom prst="rect">
            <a:avLst/>
          </a:prstGeom>
        </p:spPr>
      </p:pic>
    </p:spTree>
    <p:extLst>
      <p:ext uri="{BB962C8B-B14F-4D97-AF65-F5344CB8AC3E}">
        <p14:creationId xmlns:p14="http://schemas.microsoft.com/office/powerpoint/2010/main" val="5195697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7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473CF-BCBD-4494-807A-A3387D7557AD}"/>
              </a:ext>
            </a:extLst>
          </p:cNvPr>
          <p:cNvSpPr>
            <a:spLocks noGrp="1"/>
          </p:cNvSpPr>
          <p:nvPr>
            <p:ph type="title"/>
          </p:nvPr>
        </p:nvSpPr>
        <p:spPr>
          <a:xfrm>
            <a:off x="457200" y="512618"/>
            <a:ext cx="8229600" cy="1143000"/>
          </a:xfrm>
        </p:spPr>
        <p:txBody>
          <a:bodyPr/>
          <a:lstStyle/>
          <a:p>
            <a:pPr algn="l"/>
            <a:r>
              <a:rPr lang="en-US" dirty="0"/>
              <a:t>Register Participants</a:t>
            </a:r>
          </a:p>
        </p:txBody>
      </p:sp>
      <p:sp>
        <p:nvSpPr>
          <p:cNvPr id="4" name="Content Placeholder 2">
            <a:extLst>
              <a:ext uri="{FF2B5EF4-FFF2-40B4-BE49-F238E27FC236}">
                <a16:creationId xmlns:a16="http://schemas.microsoft.com/office/drawing/2014/main" id="{0C1D98E0-AAE9-4755-A498-568B31477E09}"/>
              </a:ext>
            </a:extLst>
          </p:cNvPr>
          <p:cNvSpPr txBox="1">
            <a:spLocks/>
          </p:cNvSpPr>
          <p:nvPr/>
        </p:nvSpPr>
        <p:spPr>
          <a:xfrm>
            <a:off x="3352800" y="1676400"/>
            <a:ext cx="5486400" cy="49530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Century Gothic Bd"/>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Century Gothic Bd"/>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Century Gothic Bd"/>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Century Gothic Bd"/>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Century Gothic Bd"/>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2800" dirty="0"/>
              <a:t>Check with your sponsoring organization first</a:t>
            </a:r>
          </a:p>
          <a:p>
            <a:r>
              <a:rPr lang="en-US" altLang="en-US" sz="2800" dirty="0"/>
              <a:t>Keep a list of everyone who has signed up</a:t>
            </a:r>
          </a:p>
          <a:p>
            <a:pPr lvl="1"/>
            <a:r>
              <a:rPr lang="en-US" altLang="en-US" sz="2400" dirty="0"/>
              <a:t>Spreadsheets, apps and webtools</a:t>
            </a:r>
          </a:p>
          <a:p>
            <a:r>
              <a:rPr lang="en-US" altLang="en-US" sz="2800" dirty="0"/>
              <a:t>Respect any individual or organization privacy</a:t>
            </a:r>
          </a:p>
          <a:p>
            <a:pPr lvl="1"/>
            <a:r>
              <a:rPr lang="en-US" altLang="en-US" dirty="0"/>
              <a:t>Optional: collect program fees</a:t>
            </a:r>
          </a:p>
        </p:txBody>
      </p:sp>
      <p:pic>
        <p:nvPicPr>
          <p:cNvPr id="6" name="Picture 5" descr="A close up of a sign&#10;&#10;Description automatically generated">
            <a:extLst>
              <a:ext uri="{FF2B5EF4-FFF2-40B4-BE49-F238E27FC236}">
                <a16:creationId xmlns:a16="http://schemas.microsoft.com/office/drawing/2014/main" id="{0582753C-BE9C-402D-9F28-F83D89914FF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57200" y="1655618"/>
            <a:ext cx="2794000" cy="2641600"/>
          </a:xfrm>
          <a:prstGeom prst="rect">
            <a:avLst/>
          </a:prstGeom>
        </p:spPr>
      </p:pic>
      <p:pic>
        <p:nvPicPr>
          <p:cNvPr id="8" name="Recorded Sound">
            <a:hlinkClick r:id="" action="ppaction://media"/>
            <a:extLst>
              <a:ext uri="{FF2B5EF4-FFF2-40B4-BE49-F238E27FC236}">
                <a16:creationId xmlns:a16="http://schemas.microsoft.com/office/drawing/2014/main" id="{23C4C768-E109-4DC9-AB15-BF9D72E682F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200555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90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5E886-5A93-4CAA-8E49-BFC25B67D786}"/>
              </a:ext>
            </a:extLst>
          </p:cNvPr>
          <p:cNvSpPr>
            <a:spLocks noGrp="1"/>
          </p:cNvSpPr>
          <p:nvPr>
            <p:ph type="title"/>
          </p:nvPr>
        </p:nvSpPr>
        <p:spPr>
          <a:xfrm>
            <a:off x="304800" y="533400"/>
            <a:ext cx="8686800" cy="1143000"/>
          </a:xfrm>
        </p:spPr>
        <p:txBody>
          <a:bodyPr/>
          <a:lstStyle/>
          <a:p>
            <a:pPr algn="l"/>
            <a:r>
              <a:rPr lang="en-US" dirty="0"/>
              <a:t>Distribute Participant Guidebooks</a:t>
            </a:r>
          </a:p>
        </p:txBody>
      </p:sp>
      <p:sp>
        <p:nvSpPr>
          <p:cNvPr id="3" name="TextBox 2">
            <a:extLst>
              <a:ext uri="{FF2B5EF4-FFF2-40B4-BE49-F238E27FC236}">
                <a16:creationId xmlns:a16="http://schemas.microsoft.com/office/drawing/2014/main" id="{50A1F54D-BAAD-48B4-99B8-08C118758585}"/>
              </a:ext>
            </a:extLst>
          </p:cNvPr>
          <p:cNvSpPr txBox="1"/>
          <p:nvPr/>
        </p:nvSpPr>
        <p:spPr>
          <a:xfrm>
            <a:off x="3505200" y="1447800"/>
            <a:ext cx="4876800" cy="4801314"/>
          </a:xfrm>
          <a:prstGeom prst="rect">
            <a:avLst/>
          </a:prstGeom>
          <a:noFill/>
        </p:spPr>
        <p:txBody>
          <a:bodyPr wrap="square" rtlCol="0">
            <a:spAutoFit/>
          </a:bodyPr>
          <a:lstStyle/>
          <a:p>
            <a:r>
              <a:rPr lang="en-US" sz="2800" u="sng" dirty="0"/>
              <a:t>Where to buy books</a:t>
            </a:r>
          </a:p>
          <a:p>
            <a:r>
              <a:rPr lang="en-US" sz="2800" dirty="0"/>
              <a:t>www.AFstore.org - $11.95 (discounts available)</a:t>
            </a:r>
          </a:p>
          <a:p>
            <a:r>
              <a:rPr lang="en-US" sz="2800" dirty="0"/>
              <a:t>Amazon Kindle </a:t>
            </a:r>
          </a:p>
          <a:p>
            <a:endParaRPr lang="en-US" sz="2800" dirty="0"/>
          </a:p>
          <a:p>
            <a:r>
              <a:rPr lang="en-US" sz="2800" u="sng" dirty="0"/>
              <a:t>Distribution Method</a:t>
            </a:r>
          </a:p>
          <a:p>
            <a:r>
              <a:rPr lang="en-US" sz="2800" dirty="0"/>
              <a:t>Individual purchase</a:t>
            </a:r>
          </a:p>
          <a:p>
            <a:r>
              <a:rPr lang="en-US" sz="2800" dirty="0"/>
              <a:t>Direct Delivery</a:t>
            </a:r>
          </a:p>
          <a:p>
            <a:r>
              <a:rPr lang="en-US" sz="2800" dirty="0"/>
              <a:t>Distribution Hub</a:t>
            </a:r>
          </a:p>
          <a:p>
            <a:r>
              <a:rPr lang="en-US" sz="2800" dirty="0"/>
              <a:t>E-delivery (Kindle version only)</a:t>
            </a:r>
          </a:p>
          <a:p>
            <a:endParaRPr lang="en-US" dirty="0"/>
          </a:p>
        </p:txBody>
      </p:sp>
      <p:pic>
        <p:nvPicPr>
          <p:cNvPr id="4" name="Picture 3">
            <a:extLst>
              <a:ext uri="{FF2B5EF4-FFF2-40B4-BE49-F238E27FC236}">
                <a16:creationId xmlns:a16="http://schemas.microsoft.com/office/drawing/2014/main" id="{B0F63949-B461-4C7F-92BC-BD280879AB66}"/>
              </a:ext>
            </a:extLst>
          </p:cNvPr>
          <p:cNvPicPr>
            <a:picLocks noChangeAspect="1"/>
          </p:cNvPicPr>
          <p:nvPr/>
        </p:nvPicPr>
        <p:blipFill>
          <a:blip r:embed="rId5"/>
          <a:stretch>
            <a:fillRect/>
          </a:stretch>
        </p:blipFill>
        <p:spPr>
          <a:xfrm>
            <a:off x="304800" y="1447800"/>
            <a:ext cx="2933721" cy="3286149"/>
          </a:xfrm>
          <a:prstGeom prst="rect">
            <a:avLst/>
          </a:prstGeom>
          <a:effectLst>
            <a:softEdge rad="50800"/>
          </a:effectLst>
        </p:spPr>
      </p:pic>
      <p:pic>
        <p:nvPicPr>
          <p:cNvPr id="5" name="Recorded Sound">
            <a:hlinkClick r:id="" action="ppaction://media"/>
            <a:extLst>
              <a:ext uri="{FF2B5EF4-FFF2-40B4-BE49-F238E27FC236}">
                <a16:creationId xmlns:a16="http://schemas.microsoft.com/office/drawing/2014/main" id="{8F151C47-14E4-4061-B749-F2BE5B5F08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3876966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2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C1693-C0FE-404E-99D9-BB3FC13B75D5}"/>
              </a:ext>
            </a:extLst>
          </p:cNvPr>
          <p:cNvSpPr>
            <a:spLocks noGrp="1"/>
          </p:cNvSpPr>
          <p:nvPr>
            <p:ph type="title"/>
          </p:nvPr>
        </p:nvSpPr>
        <p:spPr>
          <a:xfrm>
            <a:off x="-2667000" y="381000"/>
            <a:ext cx="8229600" cy="1143000"/>
          </a:xfrm>
        </p:spPr>
        <p:txBody>
          <a:bodyPr/>
          <a:lstStyle/>
          <a:p>
            <a:r>
              <a:rPr lang="en-US" dirty="0"/>
              <a:t>Start Class</a:t>
            </a:r>
          </a:p>
        </p:txBody>
      </p:sp>
      <p:pic>
        <p:nvPicPr>
          <p:cNvPr id="9" name="Recorded Sound">
            <a:hlinkClick r:id="" action="ppaction://media"/>
            <a:extLst>
              <a:ext uri="{FF2B5EF4-FFF2-40B4-BE49-F238E27FC236}">
                <a16:creationId xmlns:a16="http://schemas.microsoft.com/office/drawing/2014/main" id="{B8A6DEA1-09CC-49F8-BCD1-E41A495C40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53400" y="1905000"/>
            <a:ext cx="304800" cy="304800"/>
          </a:xfrm>
          <a:prstGeom prst="rect">
            <a:avLst/>
          </a:prstGeom>
        </p:spPr>
      </p:pic>
      <p:pic>
        <p:nvPicPr>
          <p:cNvPr id="3" name="Picture 2" descr="A black sign with white letters&#10;&#10;Description automatically generated">
            <a:extLst>
              <a:ext uri="{FF2B5EF4-FFF2-40B4-BE49-F238E27FC236}">
                <a16:creationId xmlns:a16="http://schemas.microsoft.com/office/drawing/2014/main" id="{F93C7C02-C1B5-441E-9110-7DB7AB296FD4}"/>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52400" y="1171575"/>
            <a:ext cx="6772275" cy="4514850"/>
          </a:xfrm>
          <a:prstGeom prst="rect">
            <a:avLst/>
          </a:prstGeom>
        </p:spPr>
      </p:pic>
    </p:spTree>
    <p:extLst>
      <p:ext uri="{BB962C8B-B14F-4D97-AF65-F5344CB8AC3E}">
        <p14:creationId xmlns:p14="http://schemas.microsoft.com/office/powerpoint/2010/main" val="1730887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5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B79B3-6245-4665-B92E-AA7C9F7E4BA4}"/>
              </a:ext>
            </a:extLst>
          </p:cNvPr>
          <p:cNvSpPr>
            <a:spLocks noGrp="1"/>
          </p:cNvSpPr>
          <p:nvPr>
            <p:ph type="title"/>
          </p:nvPr>
        </p:nvSpPr>
        <p:spPr>
          <a:xfrm>
            <a:off x="2819400" y="3946538"/>
            <a:ext cx="5282045" cy="869950"/>
          </a:xfrm>
        </p:spPr>
        <p:txBody>
          <a:bodyPr/>
          <a:lstStyle/>
          <a:p>
            <a:pPr algn="l"/>
            <a:r>
              <a:rPr lang="en-US" sz="2800" dirty="0"/>
              <a:t>Keep participants engaged</a:t>
            </a:r>
          </a:p>
        </p:txBody>
      </p:sp>
      <p:sp>
        <p:nvSpPr>
          <p:cNvPr id="4" name="TextBox 3">
            <a:extLst>
              <a:ext uri="{FF2B5EF4-FFF2-40B4-BE49-F238E27FC236}">
                <a16:creationId xmlns:a16="http://schemas.microsoft.com/office/drawing/2014/main" id="{B3A37D16-4401-4048-8514-87DBAB63BEC2}"/>
              </a:ext>
            </a:extLst>
          </p:cNvPr>
          <p:cNvSpPr txBox="1"/>
          <p:nvPr/>
        </p:nvSpPr>
        <p:spPr>
          <a:xfrm>
            <a:off x="2819400" y="4667551"/>
            <a:ext cx="5638799" cy="1880451"/>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000" dirty="0">
                <a:latin typeface="Century Gothic" panose="020B0502020202020204" pitchFamily="34" charset="0"/>
              </a:rPr>
              <a:t>Weekly emails / posts</a:t>
            </a:r>
          </a:p>
          <a:p>
            <a:pPr marL="342900" indent="-342900">
              <a:lnSpc>
                <a:spcPct val="150000"/>
              </a:lnSpc>
              <a:buFont typeface="Arial" panose="020B0604020202020204" pitchFamily="34" charset="0"/>
              <a:buChar char="•"/>
            </a:pPr>
            <a:r>
              <a:rPr lang="en-US" sz="2000" dirty="0">
                <a:latin typeface="Century Gothic" panose="020B0502020202020204" pitchFamily="34" charset="0"/>
              </a:rPr>
              <a:t>Digital tools</a:t>
            </a:r>
          </a:p>
          <a:p>
            <a:pPr marL="342900" indent="-342900">
              <a:lnSpc>
                <a:spcPct val="150000"/>
              </a:lnSpc>
              <a:buFont typeface="Arial" panose="020B0604020202020204" pitchFamily="34" charset="0"/>
              <a:buChar char="•"/>
            </a:pPr>
            <a:r>
              <a:rPr lang="en-US" sz="2000" dirty="0">
                <a:latin typeface="Century Gothic" panose="020B0502020202020204" pitchFamily="34" charset="0"/>
              </a:rPr>
              <a:t>Share pictures</a:t>
            </a:r>
          </a:p>
          <a:p>
            <a:pPr marL="342900" indent="-342900">
              <a:lnSpc>
                <a:spcPct val="150000"/>
              </a:lnSpc>
              <a:buFont typeface="Arial" panose="020B0604020202020204" pitchFamily="34" charset="0"/>
              <a:buChar char="•"/>
            </a:pPr>
            <a:r>
              <a:rPr lang="en-US" sz="2000" dirty="0">
                <a:latin typeface="Century Gothic" panose="020B0502020202020204" pitchFamily="34" charset="0"/>
              </a:rPr>
              <a:t>Share victories</a:t>
            </a:r>
          </a:p>
        </p:txBody>
      </p:sp>
      <p:pic>
        <p:nvPicPr>
          <p:cNvPr id="3" name="Recorded Sound">
            <a:hlinkClick r:id="" action="ppaction://media"/>
            <a:extLst>
              <a:ext uri="{FF2B5EF4-FFF2-40B4-BE49-F238E27FC236}">
                <a16:creationId xmlns:a16="http://schemas.microsoft.com/office/drawing/2014/main" id="{6261B80E-2637-4163-8281-11652B3A59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600" y="5607777"/>
            <a:ext cx="304800" cy="304800"/>
          </a:xfrm>
          <a:prstGeom prst="rect">
            <a:avLst/>
          </a:prstGeom>
        </p:spPr>
      </p:pic>
      <p:pic>
        <p:nvPicPr>
          <p:cNvPr id="5" name="Picture 4" descr="A person standing next to a forest&#10;&#10;Description automatically generated">
            <a:extLst>
              <a:ext uri="{FF2B5EF4-FFF2-40B4-BE49-F238E27FC236}">
                <a16:creationId xmlns:a16="http://schemas.microsoft.com/office/drawing/2014/main" id="{36FEB49D-61C1-412F-B764-11AFBF536DB2}"/>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2819400" y="606780"/>
            <a:ext cx="5638799" cy="3774733"/>
          </a:xfrm>
          <a:prstGeom prst="rect">
            <a:avLst/>
          </a:prstGeom>
        </p:spPr>
      </p:pic>
    </p:spTree>
    <p:extLst>
      <p:ext uri="{BB962C8B-B14F-4D97-AF65-F5344CB8AC3E}">
        <p14:creationId xmlns:p14="http://schemas.microsoft.com/office/powerpoint/2010/main" val="1066718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5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D5FBE-F7AA-41DA-A816-50E77056DD82}"/>
              </a:ext>
            </a:extLst>
          </p:cNvPr>
          <p:cNvSpPr>
            <a:spLocks noGrp="1"/>
          </p:cNvSpPr>
          <p:nvPr>
            <p:ph type="title"/>
          </p:nvPr>
        </p:nvSpPr>
        <p:spPr>
          <a:xfrm>
            <a:off x="5659004" y="380999"/>
            <a:ext cx="3491923" cy="533401"/>
          </a:xfrm>
        </p:spPr>
        <p:txBody>
          <a:bodyPr anchor="b">
            <a:normAutofit/>
          </a:bodyPr>
          <a:lstStyle/>
          <a:p>
            <a:r>
              <a:rPr lang="en-US" sz="2800" dirty="0"/>
              <a:t>Celebrate!</a:t>
            </a:r>
          </a:p>
        </p:txBody>
      </p:sp>
      <p:sp>
        <p:nvSpPr>
          <p:cNvPr id="3" name="Content Placeholder 2">
            <a:extLst>
              <a:ext uri="{FF2B5EF4-FFF2-40B4-BE49-F238E27FC236}">
                <a16:creationId xmlns:a16="http://schemas.microsoft.com/office/drawing/2014/main" id="{AFA9D412-BF52-41E0-BE19-E92B0F18697C}"/>
              </a:ext>
            </a:extLst>
          </p:cNvPr>
          <p:cNvSpPr>
            <a:spLocks noGrp="1"/>
          </p:cNvSpPr>
          <p:nvPr>
            <p:ph type="body" sz="half" idx="2"/>
          </p:nvPr>
        </p:nvSpPr>
        <p:spPr>
          <a:xfrm>
            <a:off x="5410200" y="969603"/>
            <a:ext cx="3370118" cy="5631657"/>
          </a:xfrm>
        </p:spPr>
        <p:txBody>
          <a:bodyPr>
            <a:noAutofit/>
          </a:bodyPr>
          <a:lstStyle/>
          <a:p>
            <a:pPr marL="285750" indent="-285750">
              <a:spcAft>
                <a:spcPct val="30000"/>
              </a:spcAft>
              <a:buFont typeface="Arial" panose="020B0604020202020204" pitchFamily="34" charset="0"/>
              <a:buChar char="•"/>
            </a:pPr>
            <a:r>
              <a:rPr lang="en-US" sz="1800" dirty="0"/>
              <a:t>Recognize all participants</a:t>
            </a:r>
          </a:p>
          <a:p>
            <a:pPr marL="285750" indent="-285750">
              <a:spcAft>
                <a:spcPct val="30000"/>
              </a:spcAft>
              <a:buFont typeface="Arial" panose="020B0604020202020204" pitchFamily="34" charset="0"/>
              <a:buChar char="•"/>
            </a:pPr>
            <a:r>
              <a:rPr lang="en-US" altLang="en-US" sz="1800" dirty="0"/>
              <a:t>Encourage participants to continue to use walking contract</a:t>
            </a:r>
          </a:p>
          <a:p>
            <a:pPr marL="285750" indent="-285750">
              <a:spcAft>
                <a:spcPct val="30000"/>
              </a:spcAft>
              <a:buFont typeface="Arial" panose="020B0604020202020204" pitchFamily="34" charset="0"/>
              <a:buChar char="•"/>
            </a:pPr>
            <a:r>
              <a:rPr lang="en-US" altLang="en-US" sz="1800" dirty="0"/>
              <a:t>Keep in touch!</a:t>
            </a:r>
          </a:p>
          <a:p>
            <a:pPr marL="285750" indent="-285750">
              <a:spcAft>
                <a:spcPct val="30000"/>
              </a:spcAft>
              <a:buFont typeface="Arial" panose="020B0604020202020204" pitchFamily="34" charset="0"/>
              <a:buChar char="•"/>
            </a:pPr>
            <a:r>
              <a:rPr lang="en-US" altLang="en-US" sz="1800" dirty="0" err="1"/>
              <a:t>Suggesti</a:t>
            </a:r>
            <a:r>
              <a:rPr lang="en-US" altLang="en-US" sz="1800" dirty="0"/>
              <a:t> distance theme/challenges and hold celebrations when the group achieves milestones</a:t>
            </a:r>
          </a:p>
          <a:p>
            <a:pPr marL="285750" indent="-285750">
              <a:spcAft>
                <a:spcPct val="30000"/>
              </a:spcAft>
              <a:buFont typeface="Arial" panose="020B0604020202020204" pitchFamily="34" charset="0"/>
              <a:buChar char="•"/>
            </a:pPr>
            <a:r>
              <a:rPr lang="en-US" altLang="en-US" sz="1800" dirty="0"/>
              <a:t>Introduce participants to other programs and resources that are designed for people with arthritis</a:t>
            </a:r>
          </a:p>
          <a:p>
            <a:pPr marL="285750" indent="-285750">
              <a:buFont typeface="Arial" panose="020B0604020202020204" pitchFamily="34" charset="0"/>
              <a:buChar char="•"/>
            </a:pPr>
            <a:r>
              <a:rPr lang="en-US" sz="1800" dirty="0"/>
              <a:t>Final paperwork – surveys or other forms</a:t>
            </a:r>
          </a:p>
          <a:p>
            <a:pPr marL="285750" indent="-285750">
              <a:buFont typeface="Arial" panose="020B0604020202020204" pitchFamily="34" charset="0"/>
              <a:buChar char="•"/>
            </a:pPr>
            <a:r>
              <a:rPr lang="en-US" sz="1800" dirty="0"/>
              <a:t>Volunteer opportunities to host a new session!</a:t>
            </a:r>
          </a:p>
        </p:txBody>
      </p:sp>
      <p:pic>
        <p:nvPicPr>
          <p:cNvPr id="8" name="Recorded Sound">
            <a:hlinkClick r:id="" action="ppaction://media"/>
            <a:extLst>
              <a:ext uri="{FF2B5EF4-FFF2-40B4-BE49-F238E27FC236}">
                <a16:creationId xmlns:a16="http://schemas.microsoft.com/office/drawing/2014/main" id="{1B936E15-70AA-459D-8CB7-AC0003EC4E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flipV="1">
            <a:off x="3297382" y="5181600"/>
            <a:ext cx="457201" cy="457201"/>
          </a:xfrm>
          <a:prstGeom prst="rect">
            <a:avLst/>
          </a:prstGeom>
        </p:spPr>
      </p:pic>
      <p:pic>
        <p:nvPicPr>
          <p:cNvPr id="4" name="Picture 3" descr="A picture containing grass, outdoor, mountain, kite&#10;&#10;Description automatically generated">
            <a:extLst>
              <a:ext uri="{FF2B5EF4-FFF2-40B4-BE49-F238E27FC236}">
                <a16:creationId xmlns:a16="http://schemas.microsoft.com/office/drawing/2014/main" id="{E8B0D344-2EF6-4027-B82E-DCDE83B7DFFA}"/>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52400" y="914400"/>
            <a:ext cx="5429252" cy="3619501"/>
          </a:xfrm>
          <a:prstGeom prst="rect">
            <a:avLst/>
          </a:prstGeom>
        </p:spPr>
      </p:pic>
    </p:spTree>
    <p:extLst>
      <p:ext uri="{BB962C8B-B14F-4D97-AF65-F5344CB8AC3E}">
        <p14:creationId xmlns:p14="http://schemas.microsoft.com/office/powerpoint/2010/main" val="3725540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73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5">
            <a:extLst>
              <a:ext uri="{FF2B5EF4-FFF2-40B4-BE49-F238E27FC236}">
                <a16:creationId xmlns:a16="http://schemas.microsoft.com/office/drawing/2014/main" id="{896CFF35-4144-40F0-B264-9C9FD5783321}"/>
              </a:ext>
            </a:extLst>
          </p:cNvPr>
          <p:cNvSpPr txBox="1">
            <a:spLocks/>
          </p:cNvSpPr>
          <p:nvPr/>
        </p:nvSpPr>
        <p:spPr>
          <a:xfrm>
            <a:off x="457200" y="1600200"/>
            <a:ext cx="8229600" cy="452596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Century Gothic Bd"/>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Century Gothic Bd"/>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Century Gothic Bd"/>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Century Gothic Bd"/>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Century Gothic Bd"/>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b="1" dirty="0">
                <a:latin typeface="Century Gothic" panose="020B0502020202020204" pitchFamily="34" charset="0"/>
              </a:rPr>
              <a:t>Arthritis Foundation</a:t>
            </a:r>
          </a:p>
          <a:p>
            <a:pPr lvl="1"/>
            <a:r>
              <a:rPr lang="en-US" sz="2000" dirty="0">
                <a:latin typeface="Century Gothic" panose="020B0502020202020204" pitchFamily="34" charset="0"/>
                <a:hlinkClick r:id="rId2"/>
              </a:rPr>
              <a:t>www.arthritis.org</a:t>
            </a:r>
            <a:endParaRPr lang="en-US" sz="2000" dirty="0">
              <a:latin typeface="Century Gothic" panose="020B0502020202020204" pitchFamily="34" charset="0"/>
            </a:endParaRPr>
          </a:p>
          <a:p>
            <a:r>
              <a:rPr lang="en-US" sz="2000" b="1" dirty="0">
                <a:latin typeface="Century Gothic" panose="020B0502020202020204" pitchFamily="34" charset="0"/>
              </a:rPr>
              <a:t>CDC </a:t>
            </a:r>
          </a:p>
          <a:p>
            <a:pPr lvl="1"/>
            <a:r>
              <a:rPr lang="en-US" sz="2000" dirty="0">
                <a:latin typeface="Century Gothic" panose="020B0502020202020204" pitchFamily="34" charset="0"/>
                <a:hlinkClick r:id="rId3"/>
              </a:rPr>
              <a:t>https://www.cdc.gov/arthritis/</a:t>
            </a:r>
            <a:endParaRPr lang="en-US" sz="2000" dirty="0">
              <a:latin typeface="Century Gothic" panose="020B0502020202020204" pitchFamily="34" charset="0"/>
            </a:endParaRPr>
          </a:p>
          <a:p>
            <a:r>
              <a:rPr lang="en-US" sz="2000" b="1" dirty="0">
                <a:latin typeface="Century Gothic" panose="020B0502020202020204" pitchFamily="34" charset="0"/>
              </a:rPr>
              <a:t>National Association Chronic Disease Directors</a:t>
            </a:r>
          </a:p>
          <a:p>
            <a:pPr lvl="1"/>
            <a:r>
              <a:rPr lang="en-US" sz="2000" dirty="0">
                <a:latin typeface="Century Gothic" panose="020B0502020202020204" pitchFamily="34" charset="0"/>
                <a:hlinkClick r:id="rId4"/>
              </a:rPr>
              <a:t>https://www.chronicdisease.org/</a:t>
            </a:r>
            <a:endParaRPr lang="en-US" sz="2000" dirty="0">
              <a:latin typeface="Century Gothic" panose="020B0502020202020204" pitchFamily="34" charset="0"/>
            </a:endParaRPr>
          </a:p>
          <a:p>
            <a:r>
              <a:rPr lang="en-US" sz="2000" b="1" dirty="0">
                <a:latin typeface="Century Gothic" panose="020B0502020202020204" pitchFamily="34" charset="0"/>
              </a:rPr>
              <a:t>National Recreation and Parks Association</a:t>
            </a:r>
          </a:p>
          <a:p>
            <a:pPr lvl="1"/>
            <a:r>
              <a:rPr lang="en-US" sz="2000" dirty="0">
                <a:latin typeface="Century Gothic" panose="020B0502020202020204" pitchFamily="34" charset="0"/>
                <a:hlinkClick r:id="rId5"/>
              </a:rPr>
              <a:t>https://www.nrpa.org/our-work/partnerships/initiatives/healthy-aging-in-parks/evidence-based-interventions/</a:t>
            </a:r>
            <a:endParaRPr lang="en-US" sz="2000" dirty="0">
              <a:latin typeface="Century Gothic" panose="020B0502020202020204" pitchFamily="34" charset="0"/>
            </a:endParaRPr>
          </a:p>
          <a:p>
            <a:r>
              <a:rPr lang="en-US" sz="2000" b="1" dirty="0">
                <a:latin typeface="Century Gothic" panose="020B0502020202020204" pitchFamily="34" charset="0"/>
              </a:rPr>
              <a:t>OA Action Alliance</a:t>
            </a:r>
          </a:p>
          <a:p>
            <a:pPr lvl="1"/>
            <a:r>
              <a:rPr lang="en-US" sz="2000" u="sng" dirty="0">
                <a:solidFill>
                  <a:srgbClr val="0000FF"/>
                </a:solidFill>
                <a:latin typeface="Century Gothic" panose="020B0502020202020204" pitchFamily="34" charset="0"/>
                <a:ea typeface="Calibri" panose="020F0502020204030204" pitchFamily="34" charset="0"/>
                <a:hlinkClick r:id="rId6"/>
              </a:rPr>
              <a:t>https://oaaction.unc.edu/resource-library/</a:t>
            </a:r>
            <a:r>
              <a:rPr lang="en-US" sz="2000" u="sng" dirty="0">
                <a:solidFill>
                  <a:srgbClr val="0000FF"/>
                </a:solidFill>
                <a:latin typeface="Century Gothic" panose="020B0502020202020204" pitchFamily="34" charset="0"/>
                <a:ea typeface="Calibri" panose="020F0502020204030204" pitchFamily="34" charset="0"/>
              </a:rPr>
              <a:t> </a:t>
            </a:r>
            <a:endParaRPr lang="en-US" sz="2000" dirty="0">
              <a:latin typeface="Century Gothic" panose="020B0502020202020204" pitchFamily="34" charset="0"/>
              <a:hlinkClick r:id="rId3"/>
            </a:endParaRPr>
          </a:p>
          <a:p>
            <a:pPr marL="457200" lvl="1" indent="0">
              <a:buFont typeface="Arial"/>
              <a:buNone/>
            </a:pPr>
            <a:endParaRPr lang="en-US" sz="1800" dirty="0">
              <a:latin typeface="Century Gothic" panose="020B0502020202020204" pitchFamily="34" charset="0"/>
            </a:endParaRPr>
          </a:p>
        </p:txBody>
      </p:sp>
      <p:sp>
        <p:nvSpPr>
          <p:cNvPr id="7" name="TextBox 6">
            <a:extLst>
              <a:ext uri="{FF2B5EF4-FFF2-40B4-BE49-F238E27FC236}">
                <a16:creationId xmlns:a16="http://schemas.microsoft.com/office/drawing/2014/main" id="{85ECCBF9-7DB4-4409-A1F8-ECA77EE97D21}"/>
              </a:ext>
            </a:extLst>
          </p:cNvPr>
          <p:cNvSpPr txBox="1"/>
          <p:nvPr/>
        </p:nvSpPr>
        <p:spPr>
          <a:xfrm>
            <a:off x="484909" y="731837"/>
            <a:ext cx="8229600" cy="461665"/>
          </a:xfrm>
          <a:prstGeom prst="rect">
            <a:avLst/>
          </a:prstGeom>
          <a:noFill/>
        </p:spPr>
        <p:txBody>
          <a:bodyPr wrap="square" rtlCol="0">
            <a:spAutoFit/>
          </a:bodyPr>
          <a:lstStyle/>
          <a:p>
            <a:r>
              <a:rPr lang="en-US" sz="2400" b="1" dirty="0"/>
              <a:t>Additional Resources</a:t>
            </a:r>
          </a:p>
        </p:txBody>
      </p:sp>
    </p:spTree>
    <p:extLst>
      <p:ext uri="{BB962C8B-B14F-4D97-AF65-F5344CB8AC3E}">
        <p14:creationId xmlns:p14="http://schemas.microsoft.com/office/powerpoint/2010/main" val="41725850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52FE300-E07B-4834-A68D-EE9972D6B455}"/>
              </a:ext>
            </a:extLst>
          </p:cNvPr>
          <p:cNvSpPr txBox="1">
            <a:spLocks noChangeArrowheads="1"/>
          </p:cNvSpPr>
          <p:nvPr/>
        </p:nvSpPr>
        <p:spPr>
          <a:xfrm>
            <a:off x="609600" y="533400"/>
            <a:ext cx="8229600" cy="846394"/>
          </a:xfrm>
          <a:prstGeom prst="rect">
            <a:avLst/>
          </a:prstGeom>
        </p:spPr>
        <p:txBody>
          <a:bodyPr/>
          <a:lstStyle>
            <a:lvl1pPr algn="ctr" defTabSz="457200" rtl="0" eaLnBrk="1" latinLnBrk="0" hangingPunct="1">
              <a:spcBef>
                <a:spcPct val="0"/>
              </a:spcBef>
              <a:buNone/>
              <a:defRPr sz="4400" kern="1200">
                <a:solidFill>
                  <a:schemeClr val="tx1"/>
                </a:solidFill>
                <a:latin typeface="Century Gothic Bd"/>
                <a:ea typeface="+mj-ea"/>
                <a:cs typeface="+mj-cs"/>
              </a:defRPr>
            </a:lvl1pPr>
          </a:lstStyle>
          <a:p>
            <a:pPr>
              <a:lnSpc>
                <a:spcPct val="90000"/>
              </a:lnSpc>
            </a:pPr>
            <a:r>
              <a:rPr lang="en-US" altLang="en-US" sz="4000" b="1" dirty="0"/>
              <a:t>Walk With Ease / COVID-19</a:t>
            </a:r>
          </a:p>
        </p:txBody>
      </p:sp>
      <p:sp>
        <p:nvSpPr>
          <p:cNvPr id="2" name="Rectangle 1">
            <a:extLst>
              <a:ext uri="{FF2B5EF4-FFF2-40B4-BE49-F238E27FC236}">
                <a16:creationId xmlns:a16="http://schemas.microsoft.com/office/drawing/2014/main" id="{95A79BB9-8C8D-48D7-85AA-EB7BD93713E1}"/>
              </a:ext>
            </a:extLst>
          </p:cNvPr>
          <p:cNvSpPr/>
          <p:nvPr/>
        </p:nvSpPr>
        <p:spPr>
          <a:xfrm>
            <a:off x="110836" y="1379794"/>
            <a:ext cx="8763000" cy="4454104"/>
          </a:xfrm>
          <a:prstGeom prst="rect">
            <a:avLst/>
          </a:prstGeom>
        </p:spPr>
        <p:txBody>
          <a:bodyPr wrap="square">
            <a:spAutoFit/>
          </a:bodyPr>
          <a:lstStyle/>
          <a:p>
            <a:pPr marL="285750" indent="-285750">
              <a:lnSpc>
                <a:spcPct val="150000"/>
              </a:lnSpc>
              <a:buFont typeface="Arial" panose="020B0604020202020204" pitchFamily="34" charset="0"/>
              <a:buChar char="•"/>
            </a:pPr>
            <a:r>
              <a:rPr lang="en-US" sz="2400" dirty="0">
                <a:solidFill>
                  <a:srgbClr val="000000"/>
                </a:solidFill>
                <a:latin typeface="Century Gothic" panose="020B0502020202020204" pitchFamily="34" charset="0"/>
              </a:rPr>
              <a:t>M</a:t>
            </a:r>
            <a:r>
              <a:rPr lang="en-US" sz="2400" b="0" i="0" dirty="0">
                <a:solidFill>
                  <a:srgbClr val="000000"/>
                </a:solidFill>
                <a:effectLst/>
                <a:latin typeface="Century Gothic" panose="020B0502020202020204" pitchFamily="34" charset="0"/>
              </a:rPr>
              <a:t>ost shelter-in-place mandates allow for people to go outside and engage in </a:t>
            </a:r>
            <a:r>
              <a:rPr lang="en-US" sz="2400" b="0" i="0" u="none" strike="noStrike" dirty="0">
                <a:solidFill>
                  <a:srgbClr val="0E0F0F"/>
                </a:solidFill>
                <a:effectLst/>
                <a:latin typeface="Century Gothic" panose="020B0502020202020204" pitchFamily="34" charset="0"/>
              </a:rPr>
              <a:t>outdoor activity, including walking. </a:t>
            </a:r>
          </a:p>
          <a:p>
            <a:pPr marL="742950" lvl="1" indent="-285750">
              <a:lnSpc>
                <a:spcPct val="150000"/>
              </a:lnSpc>
              <a:buFont typeface="Arial" panose="020B0604020202020204" pitchFamily="34" charset="0"/>
              <a:buChar char="•"/>
            </a:pPr>
            <a:r>
              <a:rPr lang="en-US" sz="2400" b="0" i="0" dirty="0">
                <a:solidFill>
                  <a:srgbClr val="222222"/>
                </a:solidFill>
                <a:effectLst/>
                <a:latin typeface="Century Gothic" panose="020B0502020202020204" pitchFamily="34" charset="0"/>
              </a:rPr>
              <a:t>Follow the directions of your local health authority.</a:t>
            </a:r>
            <a:endParaRPr lang="en-US" sz="2400" dirty="0">
              <a:solidFill>
                <a:srgbClr val="0E0F0F"/>
              </a:solidFill>
              <a:latin typeface="Century Gothic" panose="020B0502020202020204" pitchFamily="34" charset="0"/>
            </a:endParaRPr>
          </a:p>
          <a:p>
            <a:pPr marL="285750" indent="-285750">
              <a:lnSpc>
                <a:spcPct val="150000"/>
              </a:lnSpc>
              <a:buFont typeface="Arial" panose="020B0604020202020204" pitchFamily="34" charset="0"/>
              <a:buChar char="•"/>
            </a:pPr>
            <a:r>
              <a:rPr lang="en-US" sz="2400" dirty="0">
                <a:solidFill>
                  <a:srgbClr val="222222"/>
                </a:solidFill>
                <a:latin typeface="Century Gothic" panose="020B0502020202020204" pitchFamily="34" charset="0"/>
              </a:rPr>
              <a:t>A</a:t>
            </a:r>
            <a:r>
              <a:rPr lang="en-US" sz="2400" b="0" i="0" dirty="0">
                <a:solidFill>
                  <a:srgbClr val="222222"/>
                </a:solidFill>
                <a:effectLst/>
                <a:latin typeface="Century Gothic" panose="020B0502020202020204" pitchFamily="34" charset="0"/>
              </a:rPr>
              <a:t>lways practice physical distancing and wash your hands before you leave and as soon as you get home. </a:t>
            </a:r>
          </a:p>
          <a:p>
            <a:pPr marL="285750" indent="-285750">
              <a:lnSpc>
                <a:spcPct val="150000"/>
              </a:lnSpc>
              <a:buFont typeface="Arial" panose="020B0604020202020204" pitchFamily="34" charset="0"/>
              <a:buChar char="•"/>
            </a:pPr>
            <a:r>
              <a:rPr lang="en-US" sz="2400" b="0" i="0" dirty="0">
                <a:solidFill>
                  <a:srgbClr val="222222"/>
                </a:solidFill>
                <a:effectLst/>
                <a:latin typeface="Century Gothic" panose="020B0502020202020204" pitchFamily="34" charset="0"/>
              </a:rPr>
              <a:t>Do not exercise if you have a fever, cough and difficulty breathing. </a:t>
            </a:r>
            <a:endParaRPr lang="en-US" altLang="en-US" sz="2400" dirty="0">
              <a:latin typeface="Century Gothic" panose="020B0502020202020204" pitchFamily="34" charset="0"/>
            </a:endParaRPr>
          </a:p>
        </p:txBody>
      </p:sp>
      <p:pic>
        <p:nvPicPr>
          <p:cNvPr id="3" name="Recorded Sound">
            <a:hlinkClick r:id="" action="ppaction://media"/>
            <a:extLst>
              <a:ext uri="{FF2B5EF4-FFF2-40B4-BE49-F238E27FC236}">
                <a16:creationId xmlns:a16="http://schemas.microsoft.com/office/drawing/2014/main" id="{67A34191-FE03-47D7-8B35-15A0E18653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213334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9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F18D2D7-0EC5-4CA7-807E-50AAD0F4A243}"/>
              </a:ext>
            </a:extLst>
          </p:cNvPr>
          <p:cNvSpPr/>
          <p:nvPr/>
        </p:nvSpPr>
        <p:spPr>
          <a:xfrm>
            <a:off x="457200" y="1254481"/>
            <a:ext cx="8229600" cy="5078313"/>
          </a:xfrm>
          <a:prstGeom prst="rect">
            <a:avLst/>
          </a:prstGeom>
        </p:spPr>
        <p:txBody>
          <a:bodyPr wrap="square">
            <a:spAutoFit/>
          </a:bodyPr>
          <a:lstStyle/>
          <a:p>
            <a:pPr marL="285750" indent="-285750">
              <a:lnSpc>
                <a:spcPct val="90000"/>
              </a:lnSpc>
              <a:buFont typeface="Arial" panose="020B0604020202020204" pitchFamily="34" charset="0"/>
              <a:buChar char="•"/>
            </a:pPr>
            <a:r>
              <a:rPr lang="en-US" altLang="en-US" sz="2400" dirty="0">
                <a:latin typeface="Century Gothic Bd"/>
              </a:rPr>
              <a:t>Gain an understanding of the basics of arthritis, and the relationship between arthritis, exercise and pain</a:t>
            </a:r>
          </a:p>
          <a:p>
            <a:pPr marL="171450" indent="-171450">
              <a:lnSpc>
                <a:spcPct val="90000"/>
              </a:lnSpc>
              <a:buFont typeface="Arial" panose="020B0604020202020204" pitchFamily="34" charset="0"/>
              <a:buChar char="•"/>
            </a:pPr>
            <a:endParaRPr lang="en-US" altLang="en-US" sz="2400" dirty="0">
              <a:latin typeface="Century Gothic Bd"/>
            </a:endParaRPr>
          </a:p>
          <a:p>
            <a:pPr marL="285750" indent="-285750">
              <a:lnSpc>
                <a:spcPct val="90000"/>
              </a:lnSpc>
              <a:buFont typeface="Arial" panose="020B0604020202020204" pitchFamily="34" charset="0"/>
              <a:buChar char="•"/>
            </a:pPr>
            <a:r>
              <a:rPr lang="en-US" altLang="en-US" sz="2400" dirty="0">
                <a:latin typeface="Century Gothic Bd"/>
              </a:rPr>
              <a:t>Learn how to exercise safely and comfortably</a:t>
            </a:r>
          </a:p>
          <a:p>
            <a:pPr marL="171450" indent="-171450">
              <a:lnSpc>
                <a:spcPct val="90000"/>
              </a:lnSpc>
              <a:buFont typeface="Arial" panose="020B0604020202020204" pitchFamily="34" charset="0"/>
              <a:buChar char="•"/>
            </a:pPr>
            <a:endParaRPr lang="en-US" altLang="en-US" sz="2400" dirty="0">
              <a:latin typeface="Century Gothic Bd"/>
            </a:endParaRPr>
          </a:p>
          <a:p>
            <a:pPr marL="285750" indent="-285750">
              <a:lnSpc>
                <a:spcPct val="90000"/>
              </a:lnSpc>
              <a:buFont typeface="Arial" panose="020B0604020202020204" pitchFamily="34" charset="0"/>
              <a:buChar char="•"/>
            </a:pPr>
            <a:r>
              <a:rPr lang="en-US" altLang="en-US" sz="2400" dirty="0">
                <a:latin typeface="Century Gothic Bd"/>
              </a:rPr>
              <a:t>Use methods to make walking fun</a:t>
            </a:r>
          </a:p>
          <a:p>
            <a:pPr marL="171450" indent="-171450">
              <a:lnSpc>
                <a:spcPct val="90000"/>
              </a:lnSpc>
              <a:buFont typeface="Arial" panose="020B0604020202020204" pitchFamily="34" charset="0"/>
              <a:buChar char="•"/>
            </a:pPr>
            <a:endParaRPr lang="en-US" altLang="en-US" sz="2400" dirty="0">
              <a:latin typeface="Century Gothic Bd"/>
            </a:endParaRPr>
          </a:p>
          <a:p>
            <a:pPr marL="285750" indent="-285750">
              <a:lnSpc>
                <a:spcPct val="90000"/>
              </a:lnSpc>
              <a:buFont typeface="Arial" panose="020B0604020202020204" pitchFamily="34" charset="0"/>
              <a:buChar char="•"/>
            </a:pPr>
            <a:r>
              <a:rPr lang="en-US" altLang="en-US" sz="2400" dirty="0">
                <a:latin typeface="Century Gothic Bd"/>
              </a:rPr>
              <a:t>Develop and implement a doable, personal walking plan with realistic goals for improved fitness</a:t>
            </a:r>
          </a:p>
          <a:p>
            <a:pPr marL="171450" indent="-171450">
              <a:lnSpc>
                <a:spcPct val="90000"/>
              </a:lnSpc>
              <a:buFont typeface="Arial" panose="020B0604020202020204" pitchFamily="34" charset="0"/>
              <a:buChar char="•"/>
            </a:pPr>
            <a:endParaRPr lang="en-US" altLang="en-US" sz="2400" dirty="0">
              <a:latin typeface="Century Gothic Bd"/>
            </a:endParaRPr>
          </a:p>
          <a:p>
            <a:pPr marL="285750" indent="-285750">
              <a:lnSpc>
                <a:spcPct val="90000"/>
              </a:lnSpc>
              <a:buFont typeface="Arial" panose="020B0604020202020204" pitchFamily="34" charset="0"/>
              <a:buChar char="•"/>
            </a:pPr>
            <a:r>
              <a:rPr lang="en-US" altLang="en-US" sz="2400" dirty="0">
                <a:latin typeface="Century Gothic Bd"/>
              </a:rPr>
              <a:t>Gather tips, strategies and resources that will help participants maintain a long-term exercise routine</a:t>
            </a:r>
          </a:p>
          <a:p>
            <a:pPr marL="171450" indent="-171450">
              <a:lnSpc>
                <a:spcPct val="90000"/>
              </a:lnSpc>
              <a:buFont typeface="Arial" panose="020B0604020202020204" pitchFamily="34" charset="0"/>
              <a:buChar char="•"/>
            </a:pPr>
            <a:endParaRPr lang="en-US" altLang="en-US" sz="2400" dirty="0">
              <a:latin typeface="Century Gothic Bd"/>
            </a:endParaRPr>
          </a:p>
          <a:p>
            <a:pPr marL="285750" indent="-285750">
              <a:lnSpc>
                <a:spcPct val="90000"/>
              </a:lnSpc>
              <a:buFont typeface="Arial" panose="020B0604020202020204" pitchFamily="34" charset="0"/>
              <a:buChar char="•"/>
            </a:pPr>
            <a:r>
              <a:rPr lang="en-US" altLang="en-US" sz="2400" dirty="0">
                <a:latin typeface="Century Gothic Bd"/>
              </a:rPr>
              <a:t>Learn about other programs and resources that help participants keep up their walking</a:t>
            </a:r>
          </a:p>
        </p:txBody>
      </p:sp>
      <p:sp>
        <p:nvSpPr>
          <p:cNvPr id="4" name="Rectangle 3">
            <a:extLst>
              <a:ext uri="{FF2B5EF4-FFF2-40B4-BE49-F238E27FC236}">
                <a16:creationId xmlns:a16="http://schemas.microsoft.com/office/drawing/2014/main" id="{252FE300-E07B-4834-A68D-EE9972D6B455}"/>
              </a:ext>
            </a:extLst>
          </p:cNvPr>
          <p:cNvSpPr txBox="1">
            <a:spLocks noChangeArrowheads="1"/>
          </p:cNvSpPr>
          <p:nvPr/>
        </p:nvSpPr>
        <p:spPr>
          <a:xfrm>
            <a:off x="609600" y="533400"/>
            <a:ext cx="8229600" cy="846394"/>
          </a:xfrm>
          <a:prstGeom prst="rect">
            <a:avLst/>
          </a:prstGeom>
        </p:spPr>
        <p:txBody>
          <a:bodyPr/>
          <a:lstStyle>
            <a:lvl1pPr algn="ctr" defTabSz="457200" rtl="0" eaLnBrk="1" latinLnBrk="0" hangingPunct="1">
              <a:spcBef>
                <a:spcPct val="0"/>
              </a:spcBef>
              <a:buNone/>
              <a:defRPr sz="4400" kern="1200">
                <a:solidFill>
                  <a:schemeClr val="tx1"/>
                </a:solidFill>
                <a:latin typeface="Century Gothic Bd"/>
                <a:ea typeface="+mj-ea"/>
                <a:cs typeface="+mj-cs"/>
              </a:defRPr>
            </a:lvl1pPr>
          </a:lstStyle>
          <a:p>
            <a:pPr>
              <a:lnSpc>
                <a:spcPct val="90000"/>
              </a:lnSpc>
            </a:pPr>
            <a:r>
              <a:rPr lang="en-US" altLang="en-US" sz="4000" b="1" dirty="0"/>
              <a:t>Program Goals</a:t>
            </a:r>
          </a:p>
        </p:txBody>
      </p:sp>
      <p:pic>
        <p:nvPicPr>
          <p:cNvPr id="5" name="Recorded Sound">
            <a:hlinkClick r:id="" action="ppaction://media"/>
            <a:extLst>
              <a:ext uri="{FF2B5EF4-FFF2-40B4-BE49-F238E27FC236}">
                <a16:creationId xmlns:a16="http://schemas.microsoft.com/office/drawing/2014/main" id="{70FDC187-2F2E-4BC8-9105-C30D54746B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4207233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1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6246F897-23FC-4812-8B7E-EF12BC0810B5}"/>
              </a:ext>
            </a:extLst>
          </p:cNvPr>
          <p:cNvSpPr txBox="1">
            <a:spLocks noChangeArrowheads="1"/>
          </p:cNvSpPr>
          <p:nvPr/>
        </p:nvSpPr>
        <p:spPr>
          <a:xfrm>
            <a:off x="533400" y="381000"/>
            <a:ext cx="8229600" cy="11430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Century Gothic Bd"/>
                <a:ea typeface="+mj-ea"/>
                <a:cs typeface="+mj-cs"/>
              </a:defRPr>
            </a:lvl1pPr>
          </a:lstStyle>
          <a:p>
            <a:pPr>
              <a:spcAft>
                <a:spcPts val="600"/>
              </a:spcAft>
            </a:pPr>
            <a:r>
              <a:rPr lang="en-US" altLang="en-US" b="1" kern="1200" dirty="0">
                <a:latin typeface="Century Gothic Bd"/>
                <a:ea typeface="+mj-ea"/>
                <a:cs typeface="+mj-cs"/>
              </a:rPr>
              <a:t>Essential Components</a:t>
            </a:r>
          </a:p>
        </p:txBody>
      </p:sp>
      <p:sp>
        <p:nvSpPr>
          <p:cNvPr id="4" name="Rectangle 2">
            <a:extLst>
              <a:ext uri="{FF2B5EF4-FFF2-40B4-BE49-F238E27FC236}">
                <a16:creationId xmlns:a16="http://schemas.microsoft.com/office/drawing/2014/main" id="{EAF34B7C-7D52-48F1-9316-95CFEDEDCEF2}"/>
              </a:ext>
            </a:extLst>
          </p:cNvPr>
          <p:cNvSpPr txBox="1">
            <a:spLocks noChangeArrowheads="1"/>
          </p:cNvSpPr>
          <p:nvPr/>
        </p:nvSpPr>
        <p:spPr>
          <a:xfrm>
            <a:off x="519834" y="1300956"/>
            <a:ext cx="4041775" cy="3951288"/>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Century Gothic Bd"/>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Century Gothic Bd"/>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Century Gothic Bd"/>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Century Gothic Bd"/>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Century Gothic Bd"/>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742950" indent="-742950">
              <a:buFont typeface="+mj-lt"/>
              <a:buAutoNum type="arabicPeriod"/>
            </a:pPr>
            <a:r>
              <a:rPr lang="en-US" altLang="en-US" sz="3600" dirty="0"/>
              <a:t>Health information</a:t>
            </a:r>
          </a:p>
          <a:p>
            <a:pPr marL="742950" indent="-742950">
              <a:buFont typeface="+mj-lt"/>
              <a:buAutoNum type="arabicPeriod"/>
            </a:pPr>
            <a:r>
              <a:rPr lang="en-US" altLang="en-US" sz="3600" dirty="0"/>
              <a:t>Walking</a:t>
            </a:r>
          </a:p>
          <a:p>
            <a:pPr marL="742950" indent="-742950">
              <a:buFont typeface="+mj-lt"/>
              <a:buAutoNum type="arabicPeriod"/>
            </a:pPr>
            <a:r>
              <a:rPr lang="en-US" altLang="en-US" sz="3600" dirty="0"/>
              <a:t>Exercises</a:t>
            </a:r>
          </a:p>
          <a:p>
            <a:pPr marL="742950" indent="-742950">
              <a:buFont typeface="+mj-lt"/>
              <a:buAutoNum type="arabicPeriod"/>
            </a:pPr>
            <a:r>
              <a:rPr lang="en-US" altLang="en-US" sz="3600" dirty="0"/>
              <a:t>Motivational strategies</a:t>
            </a:r>
          </a:p>
          <a:p>
            <a:pPr>
              <a:buFont typeface="Arial"/>
              <a:buNone/>
            </a:pPr>
            <a:endParaRPr lang="en-US" altLang="en-US" sz="2400" dirty="0"/>
          </a:p>
        </p:txBody>
      </p:sp>
      <p:pic>
        <p:nvPicPr>
          <p:cNvPr id="7" name="Recorded Sound">
            <a:hlinkClick r:id="" action="ppaction://media"/>
            <a:extLst>
              <a:ext uri="{FF2B5EF4-FFF2-40B4-BE49-F238E27FC236}">
                <a16:creationId xmlns:a16="http://schemas.microsoft.com/office/drawing/2014/main" id="{7E8CE3EA-13C8-454D-B369-FA933B364C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3276600"/>
            <a:ext cx="304800" cy="304800"/>
          </a:xfrm>
          <a:prstGeom prst="rect">
            <a:avLst/>
          </a:prstGeom>
        </p:spPr>
      </p:pic>
      <p:pic>
        <p:nvPicPr>
          <p:cNvPr id="6" name="Picture 5" descr="A person standing next to a tree&#10;&#10;Description automatically generated">
            <a:extLst>
              <a:ext uri="{FF2B5EF4-FFF2-40B4-BE49-F238E27FC236}">
                <a16:creationId xmlns:a16="http://schemas.microsoft.com/office/drawing/2014/main" id="{AC023AAE-EF1A-4FA3-8274-6791CAE8245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49027" y="1304420"/>
            <a:ext cx="4661573" cy="3496180"/>
          </a:xfrm>
          <a:prstGeom prst="rect">
            <a:avLst/>
          </a:prstGeom>
        </p:spPr>
      </p:pic>
    </p:spTree>
    <p:extLst>
      <p:ext uri="{BB962C8B-B14F-4D97-AF65-F5344CB8AC3E}">
        <p14:creationId xmlns:p14="http://schemas.microsoft.com/office/powerpoint/2010/main" val="1151899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5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8910855-9C67-430A-80F3-C3CDE2DBDD67}"/>
              </a:ext>
            </a:extLst>
          </p:cNvPr>
          <p:cNvSpPr txBox="1">
            <a:spLocks/>
          </p:cNvSpPr>
          <p:nvPr/>
        </p:nvSpPr>
        <p:spPr>
          <a:xfrm>
            <a:off x="152400" y="433388"/>
            <a:ext cx="8839200" cy="925512"/>
          </a:xfrm>
          <a:prstGeom prst="rect">
            <a:avLst/>
          </a:prstGeom>
        </p:spPr>
        <p:txBody>
          <a:bodyPr>
            <a:normAutofit fontScale="92500"/>
          </a:bodyPr>
          <a:lstStyle>
            <a:lvl1pPr algn="ctr" defTabSz="457200" rtl="0" eaLnBrk="1" latinLnBrk="0" hangingPunct="1">
              <a:spcBef>
                <a:spcPct val="0"/>
              </a:spcBef>
              <a:buNone/>
              <a:defRPr sz="4400" kern="1200">
                <a:solidFill>
                  <a:schemeClr val="tx1"/>
                </a:solidFill>
                <a:latin typeface="Century Gothic Bd"/>
                <a:ea typeface="+mj-ea"/>
                <a:cs typeface="+mj-cs"/>
              </a:defRPr>
            </a:lvl1pPr>
          </a:lstStyle>
          <a:p>
            <a:r>
              <a:rPr lang="en-US" altLang="en-US" sz="4000" b="1" dirty="0"/>
              <a:t>Self- Directed Enhanced Program Structure</a:t>
            </a:r>
          </a:p>
        </p:txBody>
      </p:sp>
      <p:sp>
        <p:nvSpPr>
          <p:cNvPr id="7" name="Rectangle 2">
            <a:extLst>
              <a:ext uri="{FF2B5EF4-FFF2-40B4-BE49-F238E27FC236}">
                <a16:creationId xmlns:a16="http://schemas.microsoft.com/office/drawing/2014/main" id="{A21B7BA4-8AFB-4CFC-94AA-5380BF3D9B66}"/>
              </a:ext>
            </a:extLst>
          </p:cNvPr>
          <p:cNvSpPr txBox="1">
            <a:spLocks noChangeArrowheads="1"/>
          </p:cNvSpPr>
          <p:nvPr/>
        </p:nvSpPr>
        <p:spPr>
          <a:xfrm>
            <a:off x="266700" y="1358900"/>
            <a:ext cx="8305800" cy="473392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Century Gothic Bd"/>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Century Gothic Bd"/>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Century Gothic Bd"/>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Century Gothic Bd"/>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Century Gothic Bd"/>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Tx/>
              <a:buNone/>
            </a:pPr>
            <a:endParaRPr lang="en-US" altLang="en-US" sz="1000" b="1" dirty="0"/>
          </a:p>
          <a:p>
            <a:r>
              <a:rPr lang="en-US" altLang="en-US" dirty="0"/>
              <a:t>Six-week program</a:t>
            </a:r>
            <a:endParaRPr lang="en-US" altLang="en-US" sz="800" dirty="0"/>
          </a:p>
          <a:p>
            <a:endParaRPr lang="en-US" altLang="en-US" sz="800" dirty="0"/>
          </a:p>
          <a:p>
            <a:r>
              <a:rPr lang="en-US" altLang="en-US" dirty="0"/>
              <a:t>Participants walk at least three times per week</a:t>
            </a:r>
          </a:p>
          <a:p>
            <a:r>
              <a:rPr lang="en-US" altLang="en-US" dirty="0"/>
              <a:t>As a leader you coordinate communication and optional group walks</a:t>
            </a:r>
          </a:p>
          <a:p>
            <a:pPr lvl="1"/>
            <a:r>
              <a:rPr lang="en-US" altLang="en-US" dirty="0"/>
              <a:t> You may share both the health lecturettes and stretching strengthening exercises</a:t>
            </a:r>
          </a:p>
          <a:p>
            <a:pPr marL="0" indent="0">
              <a:buNone/>
            </a:pPr>
            <a:endParaRPr lang="en-US" altLang="en-US" sz="2800" dirty="0"/>
          </a:p>
          <a:p>
            <a:endParaRPr lang="en-US" altLang="en-US" sz="700" dirty="0"/>
          </a:p>
        </p:txBody>
      </p:sp>
      <p:pic>
        <p:nvPicPr>
          <p:cNvPr id="3" name="Recorded Sound">
            <a:hlinkClick r:id="" action="ppaction://media"/>
            <a:extLst>
              <a:ext uri="{FF2B5EF4-FFF2-40B4-BE49-F238E27FC236}">
                <a16:creationId xmlns:a16="http://schemas.microsoft.com/office/drawing/2014/main" id="{67964060-0D02-4DE5-B6FE-A80B6ED93A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3496006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1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2FEEDFD-C8E4-4AC6-A53C-8A8B26702A63}"/>
              </a:ext>
            </a:extLst>
          </p:cNvPr>
          <p:cNvSpPr txBox="1">
            <a:spLocks noChangeArrowheads="1"/>
          </p:cNvSpPr>
          <p:nvPr/>
        </p:nvSpPr>
        <p:spPr>
          <a:xfrm>
            <a:off x="304800" y="1066800"/>
            <a:ext cx="8305800" cy="502602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Century Gothic Bd"/>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Century Gothic Bd"/>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Century Gothic Bd"/>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Century Gothic Bd"/>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Century Gothic Bd"/>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Tx/>
              <a:buNone/>
            </a:pPr>
            <a:endParaRPr lang="en-US" altLang="en-US" sz="1000" b="1" dirty="0"/>
          </a:p>
          <a:p>
            <a:r>
              <a:rPr lang="en-US" altLang="en-US" dirty="0"/>
              <a:t>Sidewalks</a:t>
            </a:r>
            <a:endParaRPr lang="en-US" altLang="en-US" sz="800" dirty="0"/>
          </a:p>
          <a:p>
            <a:r>
              <a:rPr lang="en-US" altLang="en-US" dirty="0"/>
              <a:t>Parks, trails and greenways</a:t>
            </a:r>
          </a:p>
          <a:p>
            <a:pPr lvl="1"/>
            <a:r>
              <a:rPr lang="en-US" altLang="en-US" sz="2800" dirty="0"/>
              <a:t>Ensure surface is appropriate for your fitness level</a:t>
            </a:r>
            <a:endParaRPr lang="en-US" altLang="en-US" dirty="0"/>
          </a:p>
          <a:p>
            <a:r>
              <a:rPr lang="en-US" altLang="en-US" dirty="0"/>
              <a:t>Community schools with tracks</a:t>
            </a:r>
          </a:p>
          <a:p>
            <a:pPr lvl="1"/>
            <a:r>
              <a:rPr lang="en-US" altLang="en-US" dirty="0"/>
              <a:t>Refer to community dual use guidelines</a:t>
            </a:r>
          </a:p>
          <a:p>
            <a:r>
              <a:rPr lang="en-US" altLang="en-US" dirty="0"/>
              <a:t> Trails and greenways</a:t>
            </a:r>
          </a:p>
          <a:p>
            <a:r>
              <a:rPr lang="en-US" altLang="en-US" sz="2800" dirty="0"/>
              <a:t>University / Corporate Campuses</a:t>
            </a:r>
          </a:p>
          <a:p>
            <a:pPr lvl="1"/>
            <a:r>
              <a:rPr lang="en-US" altLang="en-US" sz="2400" dirty="0"/>
              <a:t>Review rules for use</a:t>
            </a:r>
          </a:p>
          <a:p>
            <a:r>
              <a:rPr lang="en-US" altLang="en-US" sz="2800" dirty="0"/>
              <a:t>Indoor shopping malls</a:t>
            </a:r>
          </a:p>
          <a:p>
            <a:endParaRPr lang="en-US" altLang="en-US" sz="700" dirty="0"/>
          </a:p>
        </p:txBody>
      </p:sp>
      <p:sp>
        <p:nvSpPr>
          <p:cNvPr id="3" name="Title 1">
            <a:extLst>
              <a:ext uri="{FF2B5EF4-FFF2-40B4-BE49-F238E27FC236}">
                <a16:creationId xmlns:a16="http://schemas.microsoft.com/office/drawing/2014/main" id="{38A3DFBF-CCA2-4668-8B2E-91F1E7FAE00D}"/>
              </a:ext>
            </a:extLst>
          </p:cNvPr>
          <p:cNvSpPr txBox="1">
            <a:spLocks/>
          </p:cNvSpPr>
          <p:nvPr/>
        </p:nvSpPr>
        <p:spPr>
          <a:xfrm>
            <a:off x="152400" y="433388"/>
            <a:ext cx="8839200" cy="925512"/>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Century Gothic Bd"/>
                <a:ea typeface="+mj-ea"/>
                <a:cs typeface="+mj-cs"/>
              </a:defRPr>
            </a:lvl1pPr>
          </a:lstStyle>
          <a:p>
            <a:r>
              <a:rPr lang="en-US" altLang="en-US" sz="4000" b="1" dirty="0"/>
              <a:t>Walking in the Community</a:t>
            </a:r>
          </a:p>
        </p:txBody>
      </p:sp>
      <p:pic>
        <p:nvPicPr>
          <p:cNvPr id="4" name="Recorded Sound">
            <a:hlinkClick r:id="" action="ppaction://media"/>
            <a:extLst>
              <a:ext uri="{FF2B5EF4-FFF2-40B4-BE49-F238E27FC236}">
                <a16:creationId xmlns:a16="http://schemas.microsoft.com/office/drawing/2014/main" id="{C33C656C-4AD5-4E22-9785-1932F05CCA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4222747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6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5"/>
          <p:cNvSpPr>
            <a:spLocks noGrp="1" noChangeArrowheads="1"/>
          </p:cNvSpPr>
          <p:nvPr>
            <p:ph type="title" idx="4294967295"/>
          </p:nvPr>
        </p:nvSpPr>
        <p:spPr>
          <a:xfrm>
            <a:off x="224444" y="610437"/>
            <a:ext cx="8686800" cy="790575"/>
          </a:xfrm>
          <a:prstGeom prst="rect">
            <a:avLst/>
          </a:prstGeom>
        </p:spPr>
        <p:txBody>
          <a:bodyPr>
            <a:normAutofit/>
          </a:bodyPr>
          <a:lstStyle/>
          <a:p>
            <a:pPr eaLnBrk="1" hangingPunct="1"/>
            <a:r>
              <a:rPr lang="en-US" altLang="en-US" sz="4000" b="1" dirty="0"/>
              <a:t>Reminders</a:t>
            </a:r>
          </a:p>
        </p:txBody>
      </p:sp>
      <p:sp>
        <p:nvSpPr>
          <p:cNvPr id="5" name="TextBox 4"/>
          <p:cNvSpPr txBox="1"/>
          <p:nvPr/>
        </p:nvSpPr>
        <p:spPr>
          <a:xfrm>
            <a:off x="453044" y="1401012"/>
            <a:ext cx="8229600" cy="5770811"/>
          </a:xfrm>
          <a:prstGeom prst="rect">
            <a:avLst/>
          </a:prstGeom>
          <a:noFill/>
        </p:spPr>
        <p:txBody>
          <a:bodyPr wrap="square" rtlCol="0">
            <a:spAutoFit/>
          </a:bodyPr>
          <a:lstStyle/>
          <a:p>
            <a:pPr marL="342900" lvl="0" indent="-342900">
              <a:lnSpc>
                <a:spcPct val="150000"/>
              </a:lnSpc>
              <a:buFont typeface="Arial" panose="020B0604020202020204" pitchFamily="34" charset="0"/>
              <a:buChar char="•"/>
            </a:pPr>
            <a:r>
              <a:rPr lang="en-US" altLang="en-US" sz="2600" dirty="0">
                <a:latin typeface="Century Gothic Bd"/>
              </a:rPr>
              <a:t>Obtain permission from a sponsoring organization</a:t>
            </a:r>
          </a:p>
          <a:p>
            <a:pPr marL="800100" lvl="1" indent="-342900">
              <a:lnSpc>
                <a:spcPct val="150000"/>
              </a:lnSpc>
              <a:buFont typeface="Arial" panose="020B0604020202020204" pitchFamily="34" charset="0"/>
              <a:buChar char="•"/>
            </a:pPr>
            <a:r>
              <a:rPr lang="en-US" altLang="en-US" sz="2600" dirty="0">
                <a:latin typeface="Century Gothic Bd"/>
              </a:rPr>
              <a:t>Employer, place of worship, community organization</a:t>
            </a:r>
          </a:p>
          <a:p>
            <a:pPr marL="800100" lvl="1" indent="-342900">
              <a:lnSpc>
                <a:spcPct val="150000"/>
              </a:lnSpc>
              <a:buFont typeface="Arial" panose="020B0604020202020204" pitchFamily="34" charset="0"/>
              <a:buChar char="•"/>
            </a:pPr>
            <a:r>
              <a:rPr lang="en-US" altLang="en-US" sz="2600" dirty="0">
                <a:latin typeface="Century Gothic Bd"/>
              </a:rPr>
              <a:t>Determine any requirements for registration/waivers</a:t>
            </a:r>
          </a:p>
          <a:p>
            <a:pPr marL="342900" lvl="0" indent="-342900">
              <a:lnSpc>
                <a:spcPct val="150000"/>
              </a:lnSpc>
              <a:buFont typeface="Arial" panose="020B0604020202020204" pitchFamily="34" charset="0"/>
              <a:buChar char="•"/>
            </a:pPr>
            <a:r>
              <a:rPr lang="en-US" altLang="en-US" sz="2600" dirty="0">
                <a:latin typeface="Century Gothic Bd"/>
              </a:rPr>
              <a:t>Fidelity: Do NOT add, change or delete any parts of the program.</a:t>
            </a:r>
          </a:p>
          <a:p>
            <a:pPr marL="342900" lvl="0" indent="-342900">
              <a:lnSpc>
                <a:spcPct val="150000"/>
              </a:lnSpc>
              <a:buFont typeface="Arial" panose="020B0604020202020204" pitchFamily="34" charset="0"/>
              <a:buChar char="•"/>
            </a:pPr>
            <a:r>
              <a:rPr lang="en-US" altLang="en-US" sz="2600" dirty="0">
                <a:latin typeface="Century Gothic Bd"/>
              </a:rPr>
              <a:t>Do NOT offer medical diagnosis or treatment. Refer all participants with medical questions to his/her health care provider.</a:t>
            </a:r>
          </a:p>
          <a:p>
            <a:pPr marL="342900" indent="-342900">
              <a:lnSpc>
                <a:spcPct val="150000"/>
              </a:lnSpc>
              <a:buFont typeface="Arial" panose="020B0604020202020204" pitchFamily="34" charset="0"/>
              <a:buChar char="•"/>
            </a:pPr>
            <a:endParaRPr lang="en-US" altLang="en-US" sz="2600" dirty="0">
              <a:latin typeface="Century Gothic Bd"/>
            </a:endParaRPr>
          </a:p>
          <a:p>
            <a:pPr lvl="0"/>
            <a:endParaRPr lang="en-US" altLang="en-US" dirty="0"/>
          </a:p>
        </p:txBody>
      </p:sp>
      <p:pic>
        <p:nvPicPr>
          <p:cNvPr id="2" name="Recorded Sound">
            <a:hlinkClick r:id="" action="ppaction://media"/>
            <a:extLst>
              <a:ext uri="{FF2B5EF4-FFF2-40B4-BE49-F238E27FC236}">
                <a16:creationId xmlns:a16="http://schemas.microsoft.com/office/drawing/2014/main" id="{75750F3F-9B8E-4542-B06B-F9D94500A4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3276600"/>
            <a:ext cx="304800" cy="304800"/>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203BF7DC-0F30-4886-AD57-F81F33D719A8}"/>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2438401" y="610435"/>
            <a:ext cx="948690" cy="7905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FB77F005-706F-4E1B-9F80-3943BF432F52}"/>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5743230" y="610435"/>
            <a:ext cx="948690" cy="790575"/>
          </a:xfrm>
          <a:prstGeom prst="rect">
            <a:avLst/>
          </a:prstGeom>
        </p:spPr>
      </p:pic>
    </p:spTree>
    <p:extLst>
      <p:ext uri="{BB962C8B-B14F-4D97-AF65-F5344CB8AC3E}">
        <p14:creationId xmlns:p14="http://schemas.microsoft.com/office/powerpoint/2010/main" val="482575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3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85273-3119-40F3-B832-B7E59EF3C6F2}"/>
              </a:ext>
            </a:extLst>
          </p:cNvPr>
          <p:cNvSpPr>
            <a:spLocks noGrp="1"/>
          </p:cNvSpPr>
          <p:nvPr>
            <p:ph type="title"/>
          </p:nvPr>
        </p:nvSpPr>
        <p:spPr/>
        <p:txBody>
          <a:bodyPr/>
          <a:lstStyle/>
          <a:p>
            <a:r>
              <a:rPr lang="en-US" dirty="0"/>
              <a:t>Program Implementation</a:t>
            </a:r>
          </a:p>
        </p:txBody>
      </p:sp>
      <p:sp>
        <p:nvSpPr>
          <p:cNvPr id="3" name="Text Placeholder 2">
            <a:extLst>
              <a:ext uri="{FF2B5EF4-FFF2-40B4-BE49-F238E27FC236}">
                <a16:creationId xmlns:a16="http://schemas.microsoft.com/office/drawing/2014/main" id="{3140DF73-9141-4BB4-B634-D010BFBC4D51}"/>
              </a:ext>
            </a:extLst>
          </p:cNvPr>
          <p:cNvSpPr>
            <a:spLocks noGrp="1"/>
          </p:cNvSpPr>
          <p:nvPr>
            <p:ph type="body" idx="1"/>
          </p:nvPr>
        </p:nvSpPr>
        <p:spPr/>
        <p:txBody>
          <a:bodyPr/>
          <a:lstStyle/>
          <a:p>
            <a:r>
              <a:rPr lang="en-US" dirty="0"/>
              <a:t>Self-Directed Enhanced</a:t>
            </a:r>
          </a:p>
        </p:txBody>
      </p:sp>
      <p:pic>
        <p:nvPicPr>
          <p:cNvPr id="4" name="Recorded Sound">
            <a:hlinkClick r:id="" action="ppaction://media"/>
            <a:extLst>
              <a:ext uri="{FF2B5EF4-FFF2-40B4-BE49-F238E27FC236}">
                <a16:creationId xmlns:a16="http://schemas.microsoft.com/office/drawing/2014/main" id="{CB28B077-ABF5-4FBD-B9DF-5A68E952F5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3216683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780C3E4-3AAF-469F-AC96-2D458A74890C}"/>
              </a:ext>
            </a:extLst>
          </p:cNvPr>
          <p:cNvSpPr txBox="1">
            <a:spLocks/>
          </p:cNvSpPr>
          <p:nvPr/>
        </p:nvSpPr>
        <p:spPr>
          <a:xfrm>
            <a:off x="381000" y="457200"/>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Century Gothic Bd"/>
                <a:ea typeface="+mj-ea"/>
                <a:cs typeface="+mj-cs"/>
              </a:defRPr>
            </a:lvl1pPr>
          </a:lstStyle>
          <a:p>
            <a:r>
              <a:rPr lang="en-US" dirty="0"/>
              <a:t>Task List</a:t>
            </a:r>
          </a:p>
        </p:txBody>
      </p:sp>
      <p:sp>
        <p:nvSpPr>
          <p:cNvPr id="4" name="Content Placeholder 3">
            <a:extLst>
              <a:ext uri="{FF2B5EF4-FFF2-40B4-BE49-F238E27FC236}">
                <a16:creationId xmlns:a16="http://schemas.microsoft.com/office/drawing/2014/main" id="{AA6B8B69-6FD9-453B-ABA9-C709EC8AFCE8}"/>
              </a:ext>
            </a:extLst>
          </p:cNvPr>
          <p:cNvSpPr txBox="1">
            <a:spLocks/>
          </p:cNvSpPr>
          <p:nvPr/>
        </p:nvSpPr>
        <p:spPr>
          <a:xfrm>
            <a:off x="457200" y="1600200"/>
            <a:ext cx="4038600" cy="4525963"/>
          </a:xfrm>
          <a:prstGeom prst="rect">
            <a:avLst/>
          </a:prstGeom>
        </p:spPr>
        <p:txBody>
          <a:bodyPr>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Century Gothic Bd"/>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Century Gothic Bd"/>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Century Gothic Bd"/>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Century Gothic Bd"/>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Century Gothic Bd"/>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Select dates</a:t>
            </a:r>
          </a:p>
          <a:p>
            <a:r>
              <a:rPr lang="en-US" dirty="0"/>
              <a:t>Promote</a:t>
            </a:r>
          </a:p>
          <a:p>
            <a:r>
              <a:rPr lang="en-US" dirty="0"/>
              <a:t>Register participants</a:t>
            </a:r>
          </a:p>
          <a:p>
            <a:r>
              <a:rPr lang="en-US" dirty="0"/>
              <a:t>Distribute guidebooks</a:t>
            </a:r>
          </a:p>
          <a:p>
            <a:r>
              <a:rPr lang="en-US" dirty="0"/>
              <a:t>Start the class</a:t>
            </a:r>
          </a:p>
          <a:p>
            <a:r>
              <a:rPr lang="en-US" dirty="0"/>
              <a:t>Engage participants</a:t>
            </a:r>
          </a:p>
          <a:p>
            <a:r>
              <a:rPr lang="en-US" dirty="0"/>
              <a:t>Celebrate &amp; evaluate</a:t>
            </a:r>
          </a:p>
          <a:p>
            <a:endParaRPr lang="en-US" dirty="0"/>
          </a:p>
        </p:txBody>
      </p:sp>
      <p:pic>
        <p:nvPicPr>
          <p:cNvPr id="8" name="Recorded Sound">
            <a:hlinkClick r:id="" action="ppaction://media"/>
            <a:extLst>
              <a:ext uri="{FF2B5EF4-FFF2-40B4-BE49-F238E27FC236}">
                <a16:creationId xmlns:a16="http://schemas.microsoft.com/office/drawing/2014/main" id="{D87DAD05-9DBC-4D3F-A4B6-3DFB7B2951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3276600"/>
            <a:ext cx="304800" cy="304800"/>
          </a:xfrm>
          <a:prstGeom prst="rect">
            <a:avLst/>
          </a:prstGeom>
        </p:spPr>
      </p:pic>
      <p:pic>
        <p:nvPicPr>
          <p:cNvPr id="2" name="Picture 1" descr="A person walking down a street next to a tree&#10;&#10;Description automatically generated">
            <a:extLst>
              <a:ext uri="{FF2B5EF4-FFF2-40B4-BE49-F238E27FC236}">
                <a16:creationId xmlns:a16="http://schemas.microsoft.com/office/drawing/2014/main" id="{2EA458F0-13F9-4A3F-B704-9A01B5B578E7}"/>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572000" y="1600200"/>
            <a:ext cx="4380359" cy="3048000"/>
          </a:xfrm>
          <a:prstGeom prst="rect">
            <a:avLst/>
          </a:prstGeom>
        </p:spPr>
      </p:pic>
    </p:spTree>
    <p:extLst>
      <p:ext uri="{BB962C8B-B14F-4D97-AF65-F5344CB8AC3E}">
        <p14:creationId xmlns:p14="http://schemas.microsoft.com/office/powerpoint/2010/main" val="770400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6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ea typeface="ＭＳ Ｐゴシック" pitchFamily="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ea typeface="ＭＳ Ｐゴシック" pitchFamily="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indy McDani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327c2fcb-ffcc-4079-b205-284b27b0bc8c">
      <UserInfo>
        <DisplayName>Sara Morthland</DisplayName>
        <AccountId>312</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9759577DE4A0146B4ECAEC3C0D36D04" ma:contentTypeVersion="13" ma:contentTypeDescription="Create a new document." ma:contentTypeScope="" ma:versionID="bc10f58b88640343707745f813eb41bd">
  <xsd:schema xmlns:xsd="http://www.w3.org/2001/XMLSchema" xmlns:xs="http://www.w3.org/2001/XMLSchema" xmlns:p="http://schemas.microsoft.com/office/2006/metadata/properties" xmlns:ns3="5a4cbfea-e320-4564-8b01-8e1fdcb234c2" xmlns:ns4="327c2fcb-ffcc-4079-b205-284b27b0bc8c" targetNamespace="http://schemas.microsoft.com/office/2006/metadata/properties" ma:root="true" ma:fieldsID="f926e6a6992338be6ccda4da928b7c9f" ns3:_="" ns4:_="">
    <xsd:import namespace="5a4cbfea-e320-4564-8b01-8e1fdcb234c2"/>
    <xsd:import namespace="327c2fcb-ffcc-4079-b205-284b27b0bc8c"/>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DateTaken"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4cbfea-e320-4564-8b01-8e1fdcb234c2"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27c2fcb-ffcc-4079-b205-284b27b0bc8c"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SharingHintHash" ma:index="12"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0768283-F976-4C45-B513-59CE61F965EB}">
  <ds:schemaRefs>
    <ds:schemaRef ds:uri="http://schemas.microsoft.com/office/2006/metadata/properties"/>
    <ds:schemaRef ds:uri="http://schemas.microsoft.com/office/infopath/2007/PartnerControls"/>
    <ds:schemaRef ds:uri="327c2fcb-ffcc-4079-b205-284b27b0bc8c"/>
  </ds:schemaRefs>
</ds:datastoreItem>
</file>

<file path=customXml/itemProps2.xml><?xml version="1.0" encoding="utf-8"?>
<ds:datastoreItem xmlns:ds="http://schemas.openxmlformats.org/officeDocument/2006/customXml" ds:itemID="{EED6D463-986A-4E10-ACA6-3907D824BA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4cbfea-e320-4564-8b01-8e1fdcb234c2"/>
    <ds:schemaRef ds:uri="327c2fcb-ffcc-4079-b205-284b27b0bc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D5DF87B-4BC2-44C1-8AAA-BB4970F6994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475</TotalTime>
  <Words>1244</Words>
  <Application>Microsoft Office PowerPoint</Application>
  <PresentationFormat>On-screen Show (4:3)</PresentationFormat>
  <Paragraphs>199</Paragraphs>
  <Slides>18</Slides>
  <Notes>15</Notes>
  <HiddenSlides>0</HiddenSlides>
  <MMClips>18</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18</vt:i4>
      </vt:variant>
    </vt:vector>
  </HeadingPairs>
  <TitlesOfParts>
    <vt:vector size="25" baseType="lpstr">
      <vt:lpstr>Arial</vt:lpstr>
      <vt:lpstr>Calibri</vt:lpstr>
      <vt:lpstr>Century Gothic</vt:lpstr>
      <vt:lpstr>Century Gothic Bd</vt:lpstr>
      <vt:lpstr>Blank Presentation</vt:lpstr>
      <vt:lpstr>Office Theme</vt:lpstr>
      <vt:lpstr>Cindy McDaniel</vt:lpstr>
      <vt:lpstr>Walk With Ease   Self-Directed Enhanced for Trained Leaders</vt:lpstr>
      <vt:lpstr>PowerPoint Presentation</vt:lpstr>
      <vt:lpstr>PowerPoint Presentation</vt:lpstr>
      <vt:lpstr>PowerPoint Presentation</vt:lpstr>
      <vt:lpstr>PowerPoint Presentation</vt:lpstr>
      <vt:lpstr>PowerPoint Presentation</vt:lpstr>
      <vt:lpstr>Reminders</vt:lpstr>
      <vt:lpstr>Program Implementation</vt:lpstr>
      <vt:lpstr>PowerPoint Presentation</vt:lpstr>
      <vt:lpstr>PowerPoint Presentation</vt:lpstr>
      <vt:lpstr>Promote</vt:lpstr>
      <vt:lpstr>PowerPoint Presentation</vt:lpstr>
      <vt:lpstr>Register Participants</vt:lpstr>
      <vt:lpstr>Distribute Participant Guidebooks</vt:lpstr>
      <vt:lpstr>Start Class</vt:lpstr>
      <vt:lpstr>Keep participants engaged</vt:lpstr>
      <vt:lpstr>Celebrate!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Walk With Ease   Turn-key Volunteer Kit</dc:title>
  <dc:creator>Nick Turkas</dc:creator>
  <cp:lastModifiedBy>Nick Turkas</cp:lastModifiedBy>
  <cp:revision>5</cp:revision>
  <dcterms:created xsi:type="dcterms:W3CDTF">2020-04-24T16:32:38Z</dcterms:created>
  <dcterms:modified xsi:type="dcterms:W3CDTF">2020-05-29T17:39:53Z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0x01010069759577DE4A0146B4ECAEC3C0D36D04</vt:lpwstr>
  </property>
</Properties>
</file>