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5"/>
  </p:notesMasterIdLst>
  <p:handoutMasterIdLst>
    <p:handoutMasterId r:id="rId26"/>
  </p:handoutMasterIdLst>
  <p:sldIdLst>
    <p:sldId id="437" r:id="rId2"/>
    <p:sldId id="399" r:id="rId3"/>
    <p:sldId id="446" r:id="rId4"/>
    <p:sldId id="401" r:id="rId5"/>
    <p:sldId id="447" r:id="rId6"/>
    <p:sldId id="445" r:id="rId7"/>
    <p:sldId id="404" r:id="rId8"/>
    <p:sldId id="449" r:id="rId9"/>
    <p:sldId id="451" r:id="rId10"/>
    <p:sldId id="405" r:id="rId11"/>
    <p:sldId id="441" r:id="rId12"/>
    <p:sldId id="450" r:id="rId13"/>
    <p:sldId id="407" r:id="rId14"/>
    <p:sldId id="408" r:id="rId15"/>
    <p:sldId id="442" r:id="rId16"/>
    <p:sldId id="454" r:id="rId17"/>
    <p:sldId id="430" r:id="rId18"/>
    <p:sldId id="419" r:id="rId19"/>
    <p:sldId id="417" r:id="rId20"/>
    <p:sldId id="420" r:id="rId21"/>
    <p:sldId id="418" r:id="rId22"/>
    <p:sldId id="421" r:id="rId23"/>
    <p:sldId id="448" r:id="rId24"/>
  </p:sldIdLst>
  <p:sldSz cx="9144000" cy="7132638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FF3300"/>
    <a:srgbClr val="FFFFCC"/>
    <a:srgbClr val="0099CC"/>
    <a:srgbClr val="33CCCC"/>
    <a:srgbClr val="00CCF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7" autoAdjust="0"/>
    <p:restoredTop sz="82857" autoAdjust="0"/>
  </p:normalViewPr>
  <p:slideViewPr>
    <p:cSldViewPr>
      <p:cViewPr>
        <p:scale>
          <a:sx n="66" d="100"/>
          <a:sy n="66" d="100"/>
        </p:scale>
        <p:origin x="-1020" y="-582"/>
      </p:cViewPr>
      <p:guideLst>
        <p:guide orient="horz" pos="224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2" y="-6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ddunlop\My%20Documents\Talks\ACRMeetings\ACR2010Atlanta\ACR2010DunlopGuidline\4600378excel_DDedit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ddunlop\Local%20Settings\Temporary%20Internet%20Files\Content.Outlook\485Q3SXE\ACRTalkFiguresk2129_n107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dunlop\My%20Documents\Talks\ACRMeetings\ACR2010Atlanta\ACR2010DunlopGuidline\ACRTalkFiguresk2129_n107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432852386237514"/>
          <c:y val="0.12234910277324636"/>
          <c:w val="0.88901220865704755"/>
          <c:h val="0.71451876019575833"/>
        </c:manualLayout>
      </c:layout>
      <c:scatterChart>
        <c:scatterStyle val="lineMarker"/>
        <c:varyColors val="0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'[4600378excel_DDedit.xls]Week1'!$M$12:$M$1451</c:f>
              <c:numCache>
                <c:formatCode>m/d/yyyy\ h:mm:ss\ </c:formatCode>
                <c:ptCount val="1440"/>
                <c:pt idx="0">
                  <c:v>39706</c:v>
                </c:pt>
                <c:pt idx="1">
                  <c:v>39706.000694444454</c:v>
                </c:pt>
                <c:pt idx="2">
                  <c:v>39706.001388888886</c:v>
                </c:pt>
                <c:pt idx="3">
                  <c:v>39706.002083333326</c:v>
                </c:pt>
                <c:pt idx="4">
                  <c:v>39706.00277777778</c:v>
                </c:pt>
                <c:pt idx="5">
                  <c:v>39706.003472222212</c:v>
                </c:pt>
                <c:pt idx="6">
                  <c:v>39706.004166666658</c:v>
                </c:pt>
                <c:pt idx="7">
                  <c:v>39706.004861111105</c:v>
                </c:pt>
                <c:pt idx="8">
                  <c:v>39706.005555555559</c:v>
                </c:pt>
                <c:pt idx="9">
                  <c:v>39706.006250000006</c:v>
                </c:pt>
                <c:pt idx="10">
                  <c:v>39706.006944444453</c:v>
                </c:pt>
                <c:pt idx="11">
                  <c:v>39706.007638888892</c:v>
                </c:pt>
                <c:pt idx="12">
                  <c:v>39706.008333333331</c:v>
                </c:pt>
                <c:pt idx="13">
                  <c:v>39706.009027777778</c:v>
                </c:pt>
                <c:pt idx="14">
                  <c:v>39706.009722222225</c:v>
                </c:pt>
                <c:pt idx="15">
                  <c:v>39706.010416666664</c:v>
                </c:pt>
                <c:pt idx="16">
                  <c:v>39706.011111111104</c:v>
                </c:pt>
                <c:pt idx="17">
                  <c:v>39706.011805555558</c:v>
                </c:pt>
                <c:pt idx="18">
                  <c:v>39706.012500000004</c:v>
                </c:pt>
                <c:pt idx="19">
                  <c:v>39706.013194444451</c:v>
                </c:pt>
                <c:pt idx="20">
                  <c:v>39706.013888888891</c:v>
                </c:pt>
                <c:pt idx="21">
                  <c:v>39706.01458333333</c:v>
                </c:pt>
                <c:pt idx="22">
                  <c:v>39706.015277777784</c:v>
                </c:pt>
                <c:pt idx="23">
                  <c:v>39706.015972222223</c:v>
                </c:pt>
                <c:pt idx="24">
                  <c:v>39706.01666666667</c:v>
                </c:pt>
                <c:pt idx="25">
                  <c:v>39706.017361111102</c:v>
                </c:pt>
                <c:pt idx="26">
                  <c:v>39706.018055555563</c:v>
                </c:pt>
                <c:pt idx="27">
                  <c:v>39706.018750000003</c:v>
                </c:pt>
                <c:pt idx="28">
                  <c:v>39706.019444444442</c:v>
                </c:pt>
                <c:pt idx="29">
                  <c:v>39706.020138888889</c:v>
                </c:pt>
                <c:pt idx="30">
                  <c:v>39706.020833333336</c:v>
                </c:pt>
                <c:pt idx="31">
                  <c:v>39706.021527777775</c:v>
                </c:pt>
                <c:pt idx="32">
                  <c:v>39706.022222222222</c:v>
                </c:pt>
                <c:pt idx="33">
                  <c:v>39706.022916666661</c:v>
                </c:pt>
                <c:pt idx="34">
                  <c:v>39706.023611111101</c:v>
                </c:pt>
                <c:pt idx="35">
                  <c:v>39706.024305555555</c:v>
                </c:pt>
                <c:pt idx="36">
                  <c:v>39706.024999999994</c:v>
                </c:pt>
                <c:pt idx="37">
                  <c:v>39706.025694444441</c:v>
                </c:pt>
                <c:pt idx="38">
                  <c:v>39706.026388888888</c:v>
                </c:pt>
                <c:pt idx="39">
                  <c:v>39706.027083333327</c:v>
                </c:pt>
                <c:pt idx="40">
                  <c:v>39706.027777777774</c:v>
                </c:pt>
                <c:pt idx="41">
                  <c:v>39706.02847222222</c:v>
                </c:pt>
                <c:pt idx="42">
                  <c:v>39706.029166666653</c:v>
                </c:pt>
                <c:pt idx="43">
                  <c:v>39706.029861111107</c:v>
                </c:pt>
                <c:pt idx="44">
                  <c:v>39706.030555555553</c:v>
                </c:pt>
                <c:pt idx="45">
                  <c:v>39706.03125</c:v>
                </c:pt>
                <c:pt idx="46">
                  <c:v>39706.031944444447</c:v>
                </c:pt>
                <c:pt idx="47">
                  <c:v>39706.032638888893</c:v>
                </c:pt>
                <c:pt idx="48">
                  <c:v>39706.033333333326</c:v>
                </c:pt>
                <c:pt idx="49">
                  <c:v>39706.03402777778</c:v>
                </c:pt>
                <c:pt idx="50">
                  <c:v>39706.034722222212</c:v>
                </c:pt>
                <c:pt idx="51">
                  <c:v>39706.035416666658</c:v>
                </c:pt>
                <c:pt idx="52">
                  <c:v>39706.036111111105</c:v>
                </c:pt>
                <c:pt idx="53">
                  <c:v>39706.036805555559</c:v>
                </c:pt>
                <c:pt idx="54">
                  <c:v>39706.037499999999</c:v>
                </c:pt>
                <c:pt idx="55">
                  <c:v>39706.038194444453</c:v>
                </c:pt>
                <c:pt idx="56">
                  <c:v>39706.038888888892</c:v>
                </c:pt>
                <c:pt idx="57">
                  <c:v>39706.039583333324</c:v>
                </c:pt>
                <c:pt idx="58">
                  <c:v>39706.040277777785</c:v>
                </c:pt>
                <c:pt idx="59">
                  <c:v>39706.040972222232</c:v>
                </c:pt>
                <c:pt idx="60">
                  <c:v>39706.041666666657</c:v>
                </c:pt>
                <c:pt idx="61">
                  <c:v>39706.042361111104</c:v>
                </c:pt>
                <c:pt idx="62">
                  <c:v>39706.043055555558</c:v>
                </c:pt>
                <c:pt idx="63">
                  <c:v>39706.043749999997</c:v>
                </c:pt>
                <c:pt idx="64">
                  <c:v>39706.044444444451</c:v>
                </c:pt>
                <c:pt idx="65">
                  <c:v>39706.045138888891</c:v>
                </c:pt>
                <c:pt idx="66">
                  <c:v>39706.04583333333</c:v>
                </c:pt>
                <c:pt idx="67">
                  <c:v>39706.046527777784</c:v>
                </c:pt>
                <c:pt idx="68">
                  <c:v>39706.047222222223</c:v>
                </c:pt>
                <c:pt idx="69">
                  <c:v>39706.04791666667</c:v>
                </c:pt>
                <c:pt idx="70">
                  <c:v>39706.048611111109</c:v>
                </c:pt>
                <c:pt idx="71">
                  <c:v>39706.049305555556</c:v>
                </c:pt>
                <c:pt idx="72">
                  <c:v>39706.050000000003</c:v>
                </c:pt>
                <c:pt idx="73">
                  <c:v>39706.05069444445</c:v>
                </c:pt>
                <c:pt idx="74">
                  <c:v>39706.051388888889</c:v>
                </c:pt>
                <c:pt idx="75">
                  <c:v>39706.052083333336</c:v>
                </c:pt>
                <c:pt idx="76">
                  <c:v>39706.052777777782</c:v>
                </c:pt>
                <c:pt idx="77">
                  <c:v>39706.053472222222</c:v>
                </c:pt>
                <c:pt idx="78">
                  <c:v>39706.054166666661</c:v>
                </c:pt>
                <c:pt idx="79">
                  <c:v>39706.054861111108</c:v>
                </c:pt>
                <c:pt idx="80">
                  <c:v>39706.055555555562</c:v>
                </c:pt>
                <c:pt idx="81">
                  <c:v>39706.056250000009</c:v>
                </c:pt>
                <c:pt idx="82">
                  <c:v>39706.056944444448</c:v>
                </c:pt>
                <c:pt idx="83">
                  <c:v>39706.057638888895</c:v>
                </c:pt>
                <c:pt idx="84">
                  <c:v>39706.058333333342</c:v>
                </c:pt>
                <c:pt idx="85">
                  <c:v>39706.059027777781</c:v>
                </c:pt>
                <c:pt idx="86">
                  <c:v>39706.05972222222</c:v>
                </c:pt>
                <c:pt idx="87">
                  <c:v>39706.06041666666</c:v>
                </c:pt>
                <c:pt idx="88">
                  <c:v>39706.061111111107</c:v>
                </c:pt>
                <c:pt idx="89">
                  <c:v>39706.061805555546</c:v>
                </c:pt>
                <c:pt idx="90">
                  <c:v>39706.0625</c:v>
                </c:pt>
                <c:pt idx="91">
                  <c:v>39706.063194444447</c:v>
                </c:pt>
                <c:pt idx="92">
                  <c:v>39706.063888888886</c:v>
                </c:pt>
                <c:pt idx="93">
                  <c:v>39706.064583333326</c:v>
                </c:pt>
                <c:pt idx="94">
                  <c:v>39706.06527777778</c:v>
                </c:pt>
                <c:pt idx="95">
                  <c:v>39706.065972222212</c:v>
                </c:pt>
                <c:pt idx="96">
                  <c:v>39706.066666666658</c:v>
                </c:pt>
                <c:pt idx="97">
                  <c:v>39706.067361111098</c:v>
                </c:pt>
                <c:pt idx="98">
                  <c:v>39706.068055555559</c:v>
                </c:pt>
                <c:pt idx="99">
                  <c:v>39706.068749999999</c:v>
                </c:pt>
                <c:pt idx="100">
                  <c:v>39706.069444444445</c:v>
                </c:pt>
                <c:pt idx="101">
                  <c:v>39706.070138888892</c:v>
                </c:pt>
                <c:pt idx="102">
                  <c:v>39706.070833333331</c:v>
                </c:pt>
                <c:pt idx="103">
                  <c:v>39706.071527777778</c:v>
                </c:pt>
                <c:pt idx="104">
                  <c:v>39706.072222222232</c:v>
                </c:pt>
                <c:pt idx="105">
                  <c:v>39706.072916666664</c:v>
                </c:pt>
                <c:pt idx="106">
                  <c:v>39706.073611111104</c:v>
                </c:pt>
                <c:pt idx="107">
                  <c:v>39706.074305555558</c:v>
                </c:pt>
                <c:pt idx="108">
                  <c:v>39706.075000000004</c:v>
                </c:pt>
                <c:pt idx="109">
                  <c:v>39706.075694444451</c:v>
                </c:pt>
                <c:pt idx="110">
                  <c:v>39706.076388888891</c:v>
                </c:pt>
                <c:pt idx="111">
                  <c:v>39706.077083333323</c:v>
                </c:pt>
                <c:pt idx="112">
                  <c:v>39706.077777777777</c:v>
                </c:pt>
                <c:pt idx="113">
                  <c:v>39706.078472222223</c:v>
                </c:pt>
                <c:pt idx="114">
                  <c:v>39706.079166666663</c:v>
                </c:pt>
                <c:pt idx="115">
                  <c:v>39706.079861111102</c:v>
                </c:pt>
                <c:pt idx="116">
                  <c:v>39706.080555555563</c:v>
                </c:pt>
                <c:pt idx="117">
                  <c:v>39706.081250000003</c:v>
                </c:pt>
                <c:pt idx="118">
                  <c:v>39706.081944444442</c:v>
                </c:pt>
                <c:pt idx="119">
                  <c:v>39706.082638888896</c:v>
                </c:pt>
                <c:pt idx="120">
                  <c:v>39706.083333333336</c:v>
                </c:pt>
                <c:pt idx="121">
                  <c:v>39706.084027777782</c:v>
                </c:pt>
                <c:pt idx="122">
                  <c:v>39706.084722222222</c:v>
                </c:pt>
                <c:pt idx="123">
                  <c:v>39706.085416666661</c:v>
                </c:pt>
                <c:pt idx="124">
                  <c:v>39706.086111111108</c:v>
                </c:pt>
                <c:pt idx="125">
                  <c:v>39706.086805555562</c:v>
                </c:pt>
                <c:pt idx="126">
                  <c:v>39706.087500000001</c:v>
                </c:pt>
                <c:pt idx="127">
                  <c:v>39706.088194444448</c:v>
                </c:pt>
                <c:pt idx="128">
                  <c:v>39706.088888888895</c:v>
                </c:pt>
                <c:pt idx="129">
                  <c:v>39706.089583333334</c:v>
                </c:pt>
                <c:pt idx="130">
                  <c:v>39706.090277777781</c:v>
                </c:pt>
                <c:pt idx="131">
                  <c:v>39706.09097222222</c:v>
                </c:pt>
                <c:pt idx="132">
                  <c:v>39706.091666666653</c:v>
                </c:pt>
                <c:pt idx="133">
                  <c:v>39706.092361111107</c:v>
                </c:pt>
                <c:pt idx="134">
                  <c:v>39706.093055555546</c:v>
                </c:pt>
                <c:pt idx="135">
                  <c:v>39706.093749999993</c:v>
                </c:pt>
                <c:pt idx="136">
                  <c:v>39706.094444444447</c:v>
                </c:pt>
                <c:pt idx="137">
                  <c:v>39706.095138888886</c:v>
                </c:pt>
                <c:pt idx="138">
                  <c:v>39706.095833333326</c:v>
                </c:pt>
                <c:pt idx="139">
                  <c:v>39706.09652777778</c:v>
                </c:pt>
                <c:pt idx="140">
                  <c:v>39706.097222222212</c:v>
                </c:pt>
                <c:pt idx="141">
                  <c:v>39706.097916666658</c:v>
                </c:pt>
                <c:pt idx="142">
                  <c:v>39706.098611111105</c:v>
                </c:pt>
                <c:pt idx="143">
                  <c:v>39706.099305555552</c:v>
                </c:pt>
                <c:pt idx="144">
                  <c:v>39706.1</c:v>
                </c:pt>
                <c:pt idx="145">
                  <c:v>39706.100694444453</c:v>
                </c:pt>
                <c:pt idx="146">
                  <c:v>39706.101388888885</c:v>
                </c:pt>
                <c:pt idx="147">
                  <c:v>39706.102083333324</c:v>
                </c:pt>
                <c:pt idx="148">
                  <c:v>39706.102777777778</c:v>
                </c:pt>
                <c:pt idx="149">
                  <c:v>39706.103472222225</c:v>
                </c:pt>
                <c:pt idx="150">
                  <c:v>39706.104166666657</c:v>
                </c:pt>
                <c:pt idx="151">
                  <c:v>39706.104861111104</c:v>
                </c:pt>
                <c:pt idx="152">
                  <c:v>39706.105555555558</c:v>
                </c:pt>
                <c:pt idx="153">
                  <c:v>39706.106250000004</c:v>
                </c:pt>
                <c:pt idx="154">
                  <c:v>39706.106944444451</c:v>
                </c:pt>
                <c:pt idx="155">
                  <c:v>39706.107638888891</c:v>
                </c:pt>
                <c:pt idx="156">
                  <c:v>39706.10833333333</c:v>
                </c:pt>
                <c:pt idx="157">
                  <c:v>39706.109027777777</c:v>
                </c:pt>
                <c:pt idx="158">
                  <c:v>39706.109722222216</c:v>
                </c:pt>
                <c:pt idx="159">
                  <c:v>39706.11041666667</c:v>
                </c:pt>
                <c:pt idx="160">
                  <c:v>39706.111111111102</c:v>
                </c:pt>
                <c:pt idx="161">
                  <c:v>39706.111805555556</c:v>
                </c:pt>
                <c:pt idx="162">
                  <c:v>39706.112500000003</c:v>
                </c:pt>
                <c:pt idx="163">
                  <c:v>39706.113194444442</c:v>
                </c:pt>
                <c:pt idx="164">
                  <c:v>39706.113888888889</c:v>
                </c:pt>
                <c:pt idx="165">
                  <c:v>39706.114583333336</c:v>
                </c:pt>
                <c:pt idx="166">
                  <c:v>39706.115277777782</c:v>
                </c:pt>
                <c:pt idx="167">
                  <c:v>39706.115972222222</c:v>
                </c:pt>
                <c:pt idx="168">
                  <c:v>39706.116666666661</c:v>
                </c:pt>
                <c:pt idx="169">
                  <c:v>39706.117361111101</c:v>
                </c:pt>
                <c:pt idx="170">
                  <c:v>39706.118055555562</c:v>
                </c:pt>
                <c:pt idx="171">
                  <c:v>39706.118750000001</c:v>
                </c:pt>
                <c:pt idx="172">
                  <c:v>39706.119444444441</c:v>
                </c:pt>
                <c:pt idx="173">
                  <c:v>39706.120138888888</c:v>
                </c:pt>
                <c:pt idx="174">
                  <c:v>39706.120833333334</c:v>
                </c:pt>
                <c:pt idx="175">
                  <c:v>39706.121527777774</c:v>
                </c:pt>
                <c:pt idx="176">
                  <c:v>39706.12222222222</c:v>
                </c:pt>
                <c:pt idx="177">
                  <c:v>39706.12291666666</c:v>
                </c:pt>
                <c:pt idx="178">
                  <c:v>39706.123611111107</c:v>
                </c:pt>
                <c:pt idx="179">
                  <c:v>39706.124305555546</c:v>
                </c:pt>
                <c:pt idx="180">
                  <c:v>39706.124999999993</c:v>
                </c:pt>
                <c:pt idx="181">
                  <c:v>39706.125694444447</c:v>
                </c:pt>
                <c:pt idx="182">
                  <c:v>39706.126388888886</c:v>
                </c:pt>
                <c:pt idx="183">
                  <c:v>39706.127083333318</c:v>
                </c:pt>
                <c:pt idx="184">
                  <c:v>39706.127777777772</c:v>
                </c:pt>
                <c:pt idx="185">
                  <c:v>39706.128472222212</c:v>
                </c:pt>
                <c:pt idx="186">
                  <c:v>39706.129166666651</c:v>
                </c:pt>
                <c:pt idx="187">
                  <c:v>39706.129861111098</c:v>
                </c:pt>
                <c:pt idx="188">
                  <c:v>39706.130555555559</c:v>
                </c:pt>
                <c:pt idx="189">
                  <c:v>39706.131249999999</c:v>
                </c:pt>
                <c:pt idx="190">
                  <c:v>39706.131944444445</c:v>
                </c:pt>
                <c:pt idx="191">
                  <c:v>39706.132638888892</c:v>
                </c:pt>
                <c:pt idx="192">
                  <c:v>39706.133333333324</c:v>
                </c:pt>
                <c:pt idx="193">
                  <c:v>39706.134027777778</c:v>
                </c:pt>
                <c:pt idx="194">
                  <c:v>39706.134722222225</c:v>
                </c:pt>
                <c:pt idx="195">
                  <c:v>39706.135416666657</c:v>
                </c:pt>
                <c:pt idx="196">
                  <c:v>39706.136111111104</c:v>
                </c:pt>
                <c:pt idx="197">
                  <c:v>39706.136805555558</c:v>
                </c:pt>
                <c:pt idx="198">
                  <c:v>39706.137499999997</c:v>
                </c:pt>
                <c:pt idx="199">
                  <c:v>39706.138194444451</c:v>
                </c:pt>
                <c:pt idx="200">
                  <c:v>39706.138888888891</c:v>
                </c:pt>
                <c:pt idx="201">
                  <c:v>39706.139583333323</c:v>
                </c:pt>
                <c:pt idx="202">
                  <c:v>39706.140277777784</c:v>
                </c:pt>
                <c:pt idx="203">
                  <c:v>39706.140972222223</c:v>
                </c:pt>
                <c:pt idx="204">
                  <c:v>39706.141666666663</c:v>
                </c:pt>
                <c:pt idx="205">
                  <c:v>39706.142361111102</c:v>
                </c:pt>
                <c:pt idx="206">
                  <c:v>39706.143055555556</c:v>
                </c:pt>
                <c:pt idx="207">
                  <c:v>39706.143749999996</c:v>
                </c:pt>
                <c:pt idx="208">
                  <c:v>39706.144444444442</c:v>
                </c:pt>
                <c:pt idx="209">
                  <c:v>39706.145138888889</c:v>
                </c:pt>
                <c:pt idx="210">
                  <c:v>39706.145833333336</c:v>
                </c:pt>
                <c:pt idx="211">
                  <c:v>39706.146527777782</c:v>
                </c:pt>
                <c:pt idx="212">
                  <c:v>39706.147222222222</c:v>
                </c:pt>
                <c:pt idx="213">
                  <c:v>39706.147916666661</c:v>
                </c:pt>
                <c:pt idx="214">
                  <c:v>39706.148611111108</c:v>
                </c:pt>
                <c:pt idx="215">
                  <c:v>39706.149305555555</c:v>
                </c:pt>
                <c:pt idx="216">
                  <c:v>39706.15</c:v>
                </c:pt>
                <c:pt idx="217">
                  <c:v>39706.150694444448</c:v>
                </c:pt>
                <c:pt idx="218">
                  <c:v>39706.151388888888</c:v>
                </c:pt>
                <c:pt idx="219">
                  <c:v>39706.152083333334</c:v>
                </c:pt>
                <c:pt idx="220">
                  <c:v>39706.152777777781</c:v>
                </c:pt>
                <c:pt idx="221">
                  <c:v>39706.15347222222</c:v>
                </c:pt>
                <c:pt idx="222">
                  <c:v>39706.15416666666</c:v>
                </c:pt>
                <c:pt idx="223">
                  <c:v>39706.154861111114</c:v>
                </c:pt>
                <c:pt idx="224">
                  <c:v>39706.155555555553</c:v>
                </c:pt>
                <c:pt idx="225">
                  <c:v>39706.156250000007</c:v>
                </c:pt>
                <c:pt idx="226">
                  <c:v>39706.156944444454</c:v>
                </c:pt>
                <c:pt idx="227">
                  <c:v>39706.157638888893</c:v>
                </c:pt>
                <c:pt idx="228">
                  <c:v>39706.158333333333</c:v>
                </c:pt>
                <c:pt idx="229">
                  <c:v>39706.15902777778</c:v>
                </c:pt>
                <c:pt idx="230">
                  <c:v>39706.159722222212</c:v>
                </c:pt>
                <c:pt idx="231">
                  <c:v>39706.160416666658</c:v>
                </c:pt>
                <c:pt idx="232">
                  <c:v>39706.161111111098</c:v>
                </c:pt>
                <c:pt idx="233">
                  <c:v>39706.161805555552</c:v>
                </c:pt>
                <c:pt idx="234">
                  <c:v>39706.162499999999</c:v>
                </c:pt>
                <c:pt idx="235">
                  <c:v>39706.163194444445</c:v>
                </c:pt>
                <c:pt idx="236">
                  <c:v>39706.163888888885</c:v>
                </c:pt>
                <c:pt idx="237">
                  <c:v>39706.164583333324</c:v>
                </c:pt>
                <c:pt idx="238">
                  <c:v>39706.165277777778</c:v>
                </c:pt>
                <c:pt idx="239">
                  <c:v>39706.165972222225</c:v>
                </c:pt>
                <c:pt idx="240">
                  <c:v>39706.166666666657</c:v>
                </c:pt>
                <c:pt idx="241">
                  <c:v>39706.167361111096</c:v>
                </c:pt>
                <c:pt idx="242">
                  <c:v>39706.168055555558</c:v>
                </c:pt>
                <c:pt idx="243">
                  <c:v>39706.168749999997</c:v>
                </c:pt>
                <c:pt idx="244">
                  <c:v>39706.169444444444</c:v>
                </c:pt>
                <c:pt idx="245">
                  <c:v>39706.170138888891</c:v>
                </c:pt>
                <c:pt idx="246">
                  <c:v>39706.17083333333</c:v>
                </c:pt>
                <c:pt idx="247">
                  <c:v>39706.171527777777</c:v>
                </c:pt>
                <c:pt idx="248">
                  <c:v>39706.172222222223</c:v>
                </c:pt>
                <c:pt idx="249">
                  <c:v>39706.17291666667</c:v>
                </c:pt>
                <c:pt idx="250">
                  <c:v>39706.173611111102</c:v>
                </c:pt>
                <c:pt idx="251">
                  <c:v>39706.174305555556</c:v>
                </c:pt>
                <c:pt idx="252">
                  <c:v>39706.174999999996</c:v>
                </c:pt>
                <c:pt idx="253">
                  <c:v>39706.175694444442</c:v>
                </c:pt>
                <c:pt idx="254">
                  <c:v>39706.176388888889</c:v>
                </c:pt>
                <c:pt idx="255">
                  <c:v>39706.177083333328</c:v>
                </c:pt>
                <c:pt idx="256">
                  <c:v>39706.177777777775</c:v>
                </c:pt>
                <c:pt idx="257">
                  <c:v>39706.178472222222</c:v>
                </c:pt>
                <c:pt idx="258">
                  <c:v>39706.179166666654</c:v>
                </c:pt>
                <c:pt idx="259">
                  <c:v>39706.179861111101</c:v>
                </c:pt>
                <c:pt idx="260">
                  <c:v>39706.180555555562</c:v>
                </c:pt>
                <c:pt idx="261">
                  <c:v>39706.181250000001</c:v>
                </c:pt>
                <c:pt idx="262">
                  <c:v>39706.181944444441</c:v>
                </c:pt>
                <c:pt idx="263">
                  <c:v>39706.182638888895</c:v>
                </c:pt>
                <c:pt idx="264">
                  <c:v>39706.183333333334</c:v>
                </c:pt>
                <c:pt idx="265">
                  <c:v>39706.184027777781</c:v>
                </c:pt>
                <c:pt idx="266">
                  <c:v>39706.18472222222</c:v>
                </c:pt>
                <c:pt idx="267">
                  <c:v>39706.18541666666</c:v>
                </c:pt>
                <c:pt idx="268">
                  <c:v>39706.186111111114</c:v>
                </c:pt>
                <c:pt idx="269">
                  <c:v>39706.186805555553</c:v>
                </c:pt>
                <c:pt idx="270">
                  <c:v>39706.1875</c:v>
                </c:pt>
                <c:pt idx="271">
                  <c:v>39706.188194444454</c:v>
                </c:pt>
                <c:pt idx="272">
                  <c:v>39706.188888888893</c:v>
                </c:pt>
                <c:pt idx="273">
                  <c:v>39706.189583333326</c:v>
                </c:pt>
                <c:pt idx="274">
                  <c:v>39706.19027777778</c:v>
                </c:pt>
                <c:pt idx="275">
                  <c:v>39706.190972222212</c:v>
                </c:pt>
                <c:pt idx="276">
                  <c:v>39706.191666666651</c:v>
                </c:pt>
                <c:pt idx="277">
                  <c:v>39706.192361111098</c:v>
                </c:pt>
                <c:pt idx="278">
                  <c:v>39706.193055555552</c:v>
                </c:pt>
                <c:pt idx="279">
                  <c:v>39706.193749999991</c:v>
                </c:pt>
                <c:pt idx="280">
                  <c:v>39706.194444444445</c:v>
                </c:pt>
                <c:pt idx="281">
                  <c:v>39706.195138888885</c:v>
                </c:pt>
                <c:pt idx="282">
                  <c:v>39706.195833333324</c:v>
                </c:pt>
                <c:pt idx="283">
                  <c:v>39706.196527777778</c:v>
                </c:pt>
                <c:pt idx="284">
                  <c:v>39706.197222222225</c:v>
                </c:pt>
                <c:pt idx="285">
                  <c:v>39706.197916666657</c:v>
                </c:pt>
                <c:pt idx="286">
                  <c:v>39706.198611111104</c:v>
                </c:pt>
                <c:pt idx="287">
                  <c:v>39706.19930555555</c:v>
                </c:pt>
                <c:pt idx="288">
                  <c:v>39706.199999999997</c:v>
                </c:pt>
                <c:pt idx="289">
                  <c:v>39706.200694444451</c:v>
                </c:pt>
                <c:pt idx="290">
                  <c:v>39706.201388888883</c:v>
                </c:pt>
                <c:pt idx="291">
                  <c:v>39706.202083333323</c:v>
                </c:pt>
                <c:pt idx="292">
                  <c:v>39706.202777777777</c:v>
                </c:pt>
                <c:pt idx="293">
                  <c:v>39706.203472222216</c:v>
                </c:pt>
                <c:pt idx="294">
                  <c:v>39706.204166666663</c:v>
                </c:pt>
                <c:pt idx="295">
                  <c:v>39706.204861111102</c:v>
                </c:pt>
                <c:pt idx="296">
                  <c:v>39706.205555555556</c:v>
                </c:pt>
                <c:pt idx="297">
                  <c:v>39706.206250000003</c:v>
                </c:pt>
                <c:pt idx="298">
                  <c:v>39706.206944444442</c:v>
                </c:pt>
                <c:pt idx="299">
                  <c:v>39706.207638888889</c:v>
                </c:pt>
                <c:pt idx="300">
                  <c:v>39706.208333333336</c:v>
                </c:pt>
                <c:pt idx="301">
                  <c:v>39706.209027777775</c:v>
                </c:pt>
                <c:pt idx="302">
                  <c:v>39706.209722222215</c:v>
                </c:pt>
                <c:pt idx="303">
                  <c:v>39706.210416666661</c:v>
                </c:pt>
                <c:pt idx="304">
                  <c:v>39706.211111111101</c:v>
                </c:pt>
                <c:pt idx="305">
                  <c:v>39706.211805555555</c:v>
                </c:pt>
                <c:pt idx="306">
                  <c:v>39706.212500000001</c:v>
                </c:pt>
                <c:pt idx="307">
                  <c:v>39706.213194444441</c:v>
                </c:pt>
                <c:pt idx="308">
                  <c:v>39706.213888888888</c:v>
                </c:pt>
                <c:pt idx="309">
                  <c:v>39706.214583333334</c:v>
                </c:pt>
                <c:pt idx="310">
                  <c:v>39706.215277777781</c:v>
                </c:pt>
                <c:pt idx="311">
                  <c:v>39706.21597222222</c:v>
                </c:pt>
                <c:pt idx="312">
                  <c:v>39706.21666666666</c:v>
                </c:pt>
                <c:pt idx="313">
                  <c:v>39706.217361111107</c:v>
                </c:pt>
                <c:pt idx="314">
                  <c:v>39706.218055555553</c:v>
                </c:pt>
                <c:pt idx="315">
                  <c:v>39706.21875</c:v>
                </c:pt>
                <c:pt idx="316">
                  <c:v>39706.219444444447</c:v>
                </c:pt>
                <c:pt idx="317">
                  <c:v>39706.220138888886</c:v>
                </c:pt>
                <c:pt idx="318">
                  <c:v>39706.220833333326</c:v>
                </c:pt>
                <c:pt idx="319">
                  <c:v>39706.221527777772</c:v>
                </c:pt>
                <c:pt idx="320">
                  <c:v>39706.222222222212</c:v>
                </c:pt>
                <c:pt idx="321">
                  <c:v>39706.222916666658</c:v>
                </c:pt>
                <c:pt idx="322">
                  <c:v>39706.223611111098</c:v>
                </c:pt>
                <c:pt idx="323">
                  <c:v>39706.224305555552</c:v>
                </c:pt>
                <c:pt idx="324">
                  <c:v>39706.224999999999</c:v>
                </c:pt>
                <c:pt idx="325">
                  <c:v>39706.225694444445</c:v>
                </c:pt>
                <c:pt idx="326">
                  <c:v>39706.226388888885</c:v>
                </c:pt>
                <c:pt idx="327">
                  <c:v>39706.227083333317</c:v>
                </c:pt>
                <c:pt idx="328">
                  <c:v>39706.227777777771</c:v>
                </c:pt>
                <c:pt idx="329">
                  <c:v>39706.228472222225</c:v>
                </c:pt>
                <c:pt idx="330">
                  <c:v>39706.22916666665</c:v>
                </c:pt>
                <c:pt idx="331">
                  <c:v>39706.229861111096</c:v>
                </c:pt>
                <c:pt idx="332">
                  <c:v>39706.230555555558</c:v>
                </c:pt>
                <c:pt idx="333">
                  <c:v>39706.231249999997</c:v>
                </c:pt>
                <c:pt idx="334">
                  <c:v>39706.231944444444</c:v>
                </c:pt>
                <c:pt idx="335">
                  <c:v>39706.232638888891</c:v>
                </c:pt>
                <c:pt idx="336">
                  <c:v>39706.233333333323</c:v>
                </c:pt>
                <c:pt idx="337">
                  <c:v>39706.234027777777</c:v>
                </c:pt>
                <c:pt idx="338">
                  <c:v>39706.234722222216</c:v>
                </c:pt>
                <c:pt idx="339">
                  <c:v>39706.235416666663</c:v>
                </c:pt>
                <c:pt idx="340">
                  <c:v>39706.236111111102</c:v>
                </c:pt>
                <c:pt idx="341">
                  <c:v>39706.236805555556</c:v>
                </c:pt>
                <c:pt idx="342">
                  <c:v>39706.237499999996</c:v>
                </c:pt>
                <c:pt idx="343">
                  <c:v>39706.238194444442</c:v>
                </c:pt>
                <c:pt idx="344">
                  <c:v>39706.238888888889</c:v>
                </c:pt>
                <c:pt idx="345">
                  <c:v>39706.239583333328</c:v>
                </c:pt>
                <c:pt idx="346">
                  <c:v>39706.240277777782</c:v>
                </c:pt>
                <c:pt idx="347">
                  <c:v>39706.240972222222</c:v>
                </c:pt>
                <c:pt idx="348">
                  <c:v>39706.241666666654</c:v>
                </c:pt>
                <c:pt idx="349">
                  <c:v>39706.242361111101</c:v>
                </c:pt>
                <c:pt idx="350">
                  <c:v>39706.243055555555</c:v>
                </c:pt>
                <c:pt idx="351">
                  <c:v>39706.243749999994</c:v>
                </c:pt>
                <c:pt idx="352">
                  <c:v>39706.244444444441</c:v>
                </c:pt>
                <c:pt idx="353">
                  <c:v>39706.245138888888</c:v>
                </c:pt>
                <c:pt idx="354">
                  <c:v>39706.245833333334</c:v>
                </c:pt>
                <c:pt idx="355">
                  <c:v>39706.246527777781</c:v>
                </c:pt>
                <c:pt idx="356">
                  <c:v>39706.24722222222</c:v>
                </c:pt>
                <c:pt idx="357">
                  <c:v>39706.24791666666</c:v>
                </c:pt>
                <c:pt idx="358">
                  <c:v>39706.248611111114</c:v>
                </c:pt>
                <c:pt idx="359">
                  <c:v>39706.249305555546</c:v>
                </c:pt>
                <c:pt idx="360">
                  <c:v>39706.25</c:v>
                </c:pt>
                <c:pt idx="361">
                  <c:v>39706.250694444454</c:v>
                </c:pt>
                <c:pt idx="362">
                  <c:v>39706.251388888886</c:v>
                </c:pt>
                <c:pt idx="363">
                  <c:v>39706.252083333326</c:v>
                </c:pt>
                <c:pt idx="364">
                  <c:v>39706.25277777778</c:v>
                </c:pt>
                <c:pt idx="365">
                  <c:v>39706.253472222212</c:v>
                </c:pt>
                <c:pt idx="366">
                  <c:v>39706.254166666658</c:v>
                </c:pt>
                <c:pt idx="367">
                  <c:v>39706.254861111105</c:v>
                </c:pt>
                <c:pt idx="368">
                  <c:v>39706.255555555559</c:v>
                </c:pt>
                <c:pt idx="369">
                  <c:v>39706.256250000006</c:v>
                </c:pt>
                <c:pt idx="370">
                  <c:v>39706.256944444453</c:v>
                </c:pt>
                <c:pt idx="371">
                  <c:v>39706.257638888892</c:v>
                </c:pt>
                <c:pt idx="372">
                  <c:v>39706.258333333331</c:v>
                </c:pt>
                <c:pt idx="373">
                  <c:v>39706.259027777778</c:v>
                </c:pt>
                <c:pt idx="374">
                  <c:v>39706.259722222225</c:v>
                </c:pt>
                <c:pt idx="375">
                  <c:v>39706.260416666657</c:v>
                </c:pt>
                <c:pt idx="376">
                  <c:v>39706.261111111096</c:v>
                </c:pt>
                <c:pt idx="377">
                  <c:v>39706.26180555555</c:v>
                </c:pt>
                <c:pt idx="378">
                  <c:v>39706.262499999997</c:v>
                </c:pt>
                <c:pt idx="379">
                  <c:v>39706.263194444444</c:v>
                </c:pt>
                <c:pt idx="380">
                  <c:v>39706.263888888883</c:v>
                </c:pt>
                <c:pt idx="381">
                  <c:v>39706.264583333323</c:v>
                </c:pt>
                <c:pt idx="382">
                  <c:v>39706.265277777777</c:v>
                </c:pt>
                <c:pt idx="383">
                  <c:v>39706.265972222216</c:v>
                </c:pt>
                <c:pt idx="384">
                  <c:v>39706.266666666663</c:v>
                </c:pt>
                <c:pt idx="385">
                  <c:v>39706.267361111095</c:v>
                </c:pt>
                <c:pt idx="386">
                  <c:v>39706.268055555556</c:v>
                </c:pt>
                <c:pt idx="387">
                  <c:v>39706.268749999996</c:v>
                </c:pt>
                <c:pt idx="388">
                  <c:v>39706.269444444435</c:v>
                </c:pt>
                <c:pt idx="389">
                  <c:v>39706.270138888889</c:v>
                </c:pt>
                <c:pt idx="390">
                  <c:v>39706.270833333336</c:v>
                </c:pt>
                <c:pt idx="391">
                  <c:v>39706.271527777775</c:v>
                </c:pt>
                <c:pt idx="392">
                  <c:v>39706.272222222222</c:v>
                </c:pt>
                <c:pt idx="393">
                  <c:v>39706.272916666661</c:v>
                </c:pt>
                <c:pt idx="394">
                  <c:v>39706.273611111101</c:v>
                </c:pt>
                <c:pt idx="395">
                  <c:v>39706.274305555555</c:v>
                </c:pt>
                <c:pt idx="396">
                  <c:v>39706.274999999994</c:v>
                </c:pt>
                <c:pt idx="397">
                  <c:v>39706.275694444441</c:v>
                </c:pt>
                <c:pt idx="398">
                  <c:v>39706.276388888888</c:v>
                </c:pt>
                <c:pt idx="399">
                  <c:v>39706.277083333327</c:v>
                </c:pt>
                <c:pt idx="400">
                  <c:v>39706.277777777774</c:v>
                </c:pt>
                <c:pt idx="401">
                  <c:v>39706.27847222222</c:v>
                </c:pt>
                <c:pt idx="402">
                  <c:v>39706.279166666653</c:v>
                </c:pt>
                <c:pt idx="403">
                  <c:v>39706.279861111107</c:v>
                </c:pt>
                <c:pt idx="404">
                  <c:v>39706.280555555553</c:v>
                </c:pt>
                <c:pt idx="405">
                  <c:v>39706.28125</c:v>
                </c:pt>
                <c:pt idx="406">
                  <c:v>39706.281944444447</c:v>
                </c:pt>
                <c:pt idx="407">
                  <c:v>39706.282638888893</c:v>
                </c:pt>
                <c:pt idx="408">
                  <c:v>39706.283333333326</c:v>
                </c:pt>
                <c:pt idx="409">
                  <c:v>39706.28402777778</c:v>
                </c:pt>
                <c:pt idx="410">
                  <c:v>39706.284722222212</c:v>
                </c:pt>
                <c:pt idx="411">
                  <c:v>39706.285416666658</c:v>
                </c:pt>
                <c:pt idx="412">
                  <c:v>39706.286111111105</c:v>
                </c:pt>
                <c:pt idx="413">
                  <c:v>39706.286805555559</c:v>
                </c:pt>
                <c:pt idx="414">
                  <c:v>39706.287499999999</c:v>
                </c:pt>
                <c:pt idx="415">
                  <c:v>39706.288194444453</c:v>
                </c:pt>
                <c:pt idx="416">
                  <c:v>39706.288888888892</c:v>
                </c:pt>
                <c:pt idx="417">
                  <c:v>39706.289583333324</c:v>
                </c:pt>
                <c:pt idx="418">
                  <c:v>39706.290277777778</c:v>
                </c:pt>
                <c:pt idx="419">
                  <c:v>39706.290972222225</c:v>
                </c:pt>
                <c:pt idx="420">
                  <c:v>39706.29166666665</c:v>
                </c:pt>
                <c:pt idx="421">
                  <c:v>39706.292361111096</c:v>
                </c:pt>
                <c:pt idx="422">
                  <c:v>39706.29305555555</c:v>
                </c:pt>
                <c:pt idx="423">
                  <c:v>39706.29374999999</c:v>
                </c:pt>
                <c:pt idx="424">
                  <c:v>39706.294444444444</c:v>
                </c:pt>
                <c:pt idx="425">
                  <c:v>39706.295138888883</c:v>
                </c:pt>
                <c:pt idx="426">
                  <c:v>39706.295833333323</c:v>
                </c:pt>
                <c:pt idx="427">
                  <c:v>39706.296527777777</c:v>
                </c:pt>
                <c:pt idx="428">
                  <c:v>39706.297222222216</c:v>
                </c:pt>
                <c:pt idx="429">
                  <c:v>39706.297916666663</c:v>
                </c:pt>
                <c:pt idx="430">
                  <c:v>39706.298611111102</c:v>
                </c:pt>
                <c:pt idx="431">
                  <c:v>39706.299305555549</c:v>
                </c:pt>
                <c:pt idx="432">
                  <c:v>39706.300000000003</c:v>
                </c:pt>
                <c:pt idx="433">
                  <c:v>39706.30069444445</c:v>
                </c:pt>
                <c:pt idx="434">
                  <c:v>39706.301388888889</c:v>
                </c:pt>
                <c:pt idx="435">
                  <c:v>39706.302083333336</c:v>
                </c:pt>
                <c:pt idx="436">
                  <c:v>39706.302777777782</c:v>
                </c:pt>
                <c:pt idx="437">
                  <c:v>39706.303472222222</c:v>
                </c:pt>
                <c:pt idx="438">
                  <c:v>39706.304166666661</c:v>
                </c:pt>
                <c:pt idx="439">
                  <c:v>39706.304861111108</c:v>
                </c:pt>
                <c:pt idx="440">
                  <c:v>39706.305555555562</c:v>
                </c:pt>
                <c:pt idx="441">
                  <c:v>39706.306250000009</c:v>
                </c:pt>
                <c:pt idx="442">
                  <c:v>39706.306944444448</c:v>
                </c:pt>
                <c:pt idx="443">
                  <c:v>39706.307638888895</c:v>
                </c:pt>
                <c:pt idx="444">
                  <c:v>39706.308333333342</c:v>
                </c:pt>
                <c:pt idx="445">
                  <c:v>39706.309027777781</c:v>
                </c:pt>
                <c:pt idx="446">
                  <c:v>39706.30972222222</c:v>
                </c:pt>
                <c:pt idx="447">
                  <c:v>39706.310416666667</c:v>
                </c:pt>
                <c:pt idx="448">
                  <c:v>39706.311111111114</c:v>
                </c:pt>
                <c:pt idx="449">
                  <c:v>39706.311805555553</c:v>
                </c:pt>
                <c:pt idx="450">
                  <c:v>39706.312500000007</c:v>
                </c:pt>
                <c:pt idx="451">
                  <c:v>39706.313194444454</c:v>
                </c:pt>
                <c:pt idx="452">
                  <c:v>39706.313888888893</c:v>
                </c:pt>
                <c:pt idx="453">
                  <c:v>39706.314583333333</c:v>
                </c:pt>
                <c:pt idx="454">
                  <c:v>39706.315277777787</c:v>
                </c:pt>
                <c:pt idx="455">
                  <c:v>39706.315972222219</c:v>
                </c:pt>
                <c:pt idx="456">
                  <c:v>39706.316666666666</c:v>
                </c:pt>
                <c:pt idx="457">
                  <c:v>39706.317361111105</c:v>
                </c:pt>
                <c:pt idx="458">
                  <c:v>39706.318055555566</c:v>
                </c:pt>
                <c:pt idx="459">
                  <c:v>39706.318750000006</c:v>
                </c:pt>
                <c:pt idx="460">
                  <c:v>39706.319444444453</c:v>
                </c:pt>
                <c:pt idx="461">
                  <c:v>39706.320138888892</c:v>
                </c:pt>
                <c:pt idx="462">
                  <c:v>39706.320833333331</c:v>
                </c:pt>
                <c:pt idx="463">
                  <c:v>39706.321527777778</c:v>
                </c:pt>
                <c:pt idx="464">
                  <c:v>39706.322222222232</c:v>
                </c:pt>
                <c:pt idx="465">
                  <c:v>39706.322916666664</c:v>
                </c:pt>
                <c:pt idx="466">
                  <c:v>39706.323611111104</c:v>
                </c:pt>
                <c:pt idx="467">
                  <c:v>39706.324305555558</c:v>
                </c:pt>
                <c:pt idx="468">
                  <c:v>39706.325000000004</c:v>
                </c:pt>
                <c:pt idx="469">
                  <c:v>39706.325694444451</c:v>
                </c:pt>
                <c:pt idx="470">
                  <c:v>39706.326388888891</c:v>
                </c:pt>
                <c:pt idx="471">
                  <c:v>39706.327083333323</c:v>
                </c:pt>
                <c:pt idx="472">
                  <c:v>39706.327777777777</c:v>
                </c:pt>
                <c:pt idx="473">
                  <c:v>39706.328472222223</c:v>
                </c:pt>
                <c:pt idx="474">
                  <c:v>39706.329166666663</c:v>
                </c:pt>
                <c:pt idx="475">
                  <c:v>39706.329861111102</c:v>
                </c:pt>
                <c:pt idx="476">
                  <c:v>39706.330555555563</c:v>
                </c:pt>
                <c:pt idx="477">
                  <c:v>39706.331250000003</c:v>
                </c:pt>
                <c:pt idx="478">
                  <c:v>39706.331944444442</c:v>
                </c:pt>
                <c:pt idx="479">
                  <c:v>39706.332638888896</c:v>
                </c:pt>
                <c:pt idx="480">
                  <c:v>39706.333333333336</c:v>
                </c:pt>
                <c:pt idx="481">
                  <c:v>39706.334027777782</c:v>
                </c:pt>
                <c:pt idx="482">
                  <c:v>39706.334722222222</c:v>
                </c:pt>
                <c:pt idx="483">
                  <c:v>39706.335416666661</c:v>
                </c:pt>
                <c:pt idx="484">
                  <c:v>39706.336111111108</c:v>
                </c:pt>
                <c:pt idx="485">
                  <c:v>39706.336805555562</c:v>
                </c:pt>
                <c:pt idx="486">
                  <c:v>39706.337500000001</c:v>
                </c:pt>
                <c:pt idx="487">
                  <c:v>39706.338194444448</c:v>
                </c:pt>
                <c:pt idx="488">
                  <c:v>39706.338888888895</c:v>
                </c:pt>
                <c:pt idx="489">
                  <c:v>39706.339583333334</c:v>
                </c:pt>
                <c:pt idx="490">
                  <c:v>39706.340277777788</c:v>
                </c:pt>
                <c:pt idx="491">
                  <c:v>39706.340972222228</c:v>
                </c:pt>
                <c:pt idx="492">
                  <c:v>39706.34166666666</c:v>
                </c:pt>
                <c:pt idx="493">
                  <c:v>39706.342361111114</c:v>
                </c:pt>
                <c:pt idx="494">
                  <c:v>39706.343055555553</c:v>
                </c:pt>
                <c:pt idx="495">
                  <c:v>39706.34375</c:v>
                </c:pt>
                <c:pt idx="496">
                  <c:v>39706.344444444454</c:v>
                </c:pt>
                <c:pt idx="497">
                  <c:v>39706.345138888893</c:v>
                </c:pt>
                <c:pt idx="498">
                  <c:v>39706.345833333333</c:v>
                </c:pt>
                <c:pt idx="499">
                  <c:v>39706.346527777787</c:v>
                </c:pt>
                <c:pt idx="500">
                  <c:v>39706.347222222219</c:v>
                </c:pt>
                <c:pt idx="501">
                  <c:v>39706.347916666666</c:v>
                </c:pt>
                <c:pt idx="502">
                  <c:v>39706.348611111112</c:v>
                </c:pt>
                <c:pt idx="503">
                  <c:v>39706.349305555559</c:v>
                </c:pt>
                <c:pt idx="504">
                  <c:v>39706.350000000006</c:v>
                </c:pt>
                <c:pt idx="505">
                  <c:v>39706.35069444446</c:v>
                </c:pt>
                <c:pt idx="506">
                  <c:v>39706.351388888892</c:v>
                </c:pt>
                <c:pt idx="507">
                  <c:v>39706.352083333331</c:v>
                </c:pt>
                <c:pt idx="508">
                  <c:v>39706.352777777785</c:v>
                </c:pt>
                <c:pt idx="509">
                  <c:v>39706.353472222232</c:v>
                </c:pt>
                <c:pt idx="510">
                  <c:v>39706.354166666664</c:v>
                </c:pt>
                <c:pt idx="511">
                  <c:v>39706.354861111111</c:v>
                </c:pt>
                <c:pt idx="512">
                  <c:v>39706.355555555565</c:v>
                </c:pt>
                <c:pt idx="513">
                  <c:v>39706.356250000012</c:v>
                </c:pt>
                <c:pt idx="514">
                  <c:v>39706.356944444458</c:v>
                </c:pt>
                <c:pt idx="515">
                  <c:v>39706.357638888898</c:v>
                </c:pt>
                <c:pt idx="516">
                  <c:v>39706.358333333337</c:v>
                </c:pt>
                <c:pt idx="517">
                  <c:v>39706.359027777784</c:v>
                </c:pt>
                <c:pt idx="518">
                  <c:v>39706.359722222223</c:v>
                </c:pt>
                <c:pt idx="519">
                  <c:v>39706.36041666667</c:v>
                </c:pt>
                <c:pt idx="520">
                  <c:v>39706.361111111102</c:v>
                </c:pt>
                <c:pt idx="521">
                  <c:v>39706.361805555556</c:v>
                </c:pt>
                <c:pt idx="522">
                  <c:v>39706.362500000003</c:v>
                </c:pt>
                <c:pt idx="523">
                  <c:v>39706.363194444442</c:v>
                </c:pt>
                <c:pt idx="524">
                  <c:v>39706.363888888889</c:v>
                </c:pt>
                <c:pt idx="525">
                  <c:v>39706.364583333336</c:v>
                </c:pt>
                <c:pt idx="526">
                  <c:v>39706.365277777782</c:v>
                </c:pt>
                <c:pt idx="527">
                  <c:v>39706.365972222222</c:v>
                </c:pt>
                <c:pt idx="528">
                  <c:v>39706.366666666661</c:v>
                </c:pt>
                <c:pt idx="529">
                  <c:v>39706.367361111101</c:v>
                </c:pt>
                <c:pt idx="530">
                  <c:v>39706.368055555562</c:v>
                </c:pt>
                <c:pt idx="531">
                  <c:v>39706.368750000001</c:v>
                </c:pt>
                <c:pt idx="532">
                  <c:v>39706.369444444441</c:v>
                </c:pt>
                <c:pt idx="533">
                  <c:v>39706.370138888895</c:v>
                </c:pt>
                <c:pt idx="534">
                  <c:v>39706.370833333342</c:v>
                </c:pt>
                <c:pt idx="535">
                  <c:v>39706.371527777781</c:v>
                </c:pt>
                <c:pt idx="536">
                  <c:v>39706.372222222228</c:v>
                </c:pt>
                <c:pt idx="537">
                  <c:v>39706.372916666667</c:v>
                </c:pt>
                <c:pt idx="538">
                  <c:v>39706.373611111114</c:v>
                </c:pt>
                <c:pt idx="539">
                  <c:v>39706.374305555553</c:v>
                </c:pt>
                <c:pt idx="540">
                  <c:v>39706.375</c:v>
                </c:pt>
                <c:pt idx="541">
                  <c:v>39706.375694444454</c:v>
                </c:pt>
                <c:pt idx="542">
                  <c:v>39706.376388888893</c:v>
                </c:pt>
                <c:pt idx="543">
                  <c:v>39706.377083333326</c:v>
                </c:pt>
                <c:pt idx="544">
                  <c:v>39706.37777777778</c:v>
                </c:pt>
                <c:pt idx="545">
                  <c:v>39706.378472222219</c:v>
                </c:pt>
                <c:pt idx="546">
                  <c:v>39706.379166666658</c:v>
                </c:pt>
                <c:pt idx="547">
                  <c:v>39706.379861111105</c:v>
                </c:pt>
                <c:pt idx="548">
                  <c:v>39706.380555555566</c:v>
                </c:pt>
                <c:pt idx="549">
                  <c:v>39706.381250000006</c:v>
                </c:pt>
                <c:pt idx="550">
                  <c:v>39706.381944444453</c:v>
                </c:pt>
                <c:pt idx="551">
                  <c:v>39706.382638888899</c:v>
                </c:pt>
                <c:pt idx="552">
                  <c:v>39706.383333333331</c:v>
                </c:pt>
                <c:pt idx="553">
                  <c:v>39706.384027777785</c:v>
                </c:pt>
                <c:pt idx="554">
                  <c:v>39706.384722222232</c:v>
                </c:pt>
                <c:pt idx="555">
                  <c:v>39706.385416666664</c:v>
                </c:pt>
                <c:pt idx="556">
                  <c:v>39706.386111111111</c:v>
                </c:pt>
                <c:pt idx="557">
                  <c:v>39706.386805555565</c:v>
                </c:pt>
                <c:pt idx="558">
                  <c:v>39706.387500000004</c:v>
                </c:pt>
                <c:pt idx="559">
                  <c:v>39706.388194444458</c:v>
                </c:pt>
                <c:pt idx="560">
                  <c:v>39706.388888888898</c:v>
                </c:pt>
                <c:pt idx="561">
                  <c:v>39706.38958333333</c:v>
                </c:pt>
                <c:pt idx="562">
                  <c:v>39706.390277777784</c:v>
                </c:pt>
                <c:pt idx="563">
                  <c:v>39706.390972222223</c:v>
                </c:pt>
                <c:pt idx="564">
                  <c:v>39706.391666666663</c:v>
                </c:pt>
                <c:pt idx="565">
                  <c:v>39706.392361111102</c:v>
                </c:pt>
                <c:pt idx="566">
                  <c:v>39706.393055555556</c:v>
                </c:pt>
                <c:pt idx="567">
                  <c:v>39706.393749999996</c:v>
                </c:pt>
                <c:pt idx="568">
                  <c:v>39706.394444444442</c:v>
                </c:pt>
                <c:pt idx="569">
                  <c:v>39706.395138888889</c:v>
                </c:pt>
                <c:pt idx="570">
                  <c:v>39706.395833333336</c:v>
                </c:pt>
                <c:pt idx="571">
                  <c:v>39706.396527777782</c:v>
                </c:pt>
                <c:pt idx="572">
                  <c:v>39706.397222222222</c:v>
                </c:pt>
                <c:pt idx="573">
                  <c:v>39706.397916666661</c:v>
                </c:pt>
                <c:pt idx="574">
                  <c:v>39706.398611111108</c:v>
                </c:pt>
                <c:pt idx="575">
                  <c:v>39706.399305555555</c:v>
                </c:pt>
                <c:pt idx="576">
                  <c:v>39706.400000000001</c:v>
                </c:pt>
                <c:pt idx="577">
                  <c:v>39706.400694444448</c:v>
                </c:pt>
                <c:pt idx="578">
                  <c:v>39706.401388888888</c:v>
                </c:pt>
                <c:pt idx="579">
                  <c:v>39706.402083333334</c:v>
                </c:pt>
                <c:pt idx="580">
                  <c:v>39706.402777777781</c:v>
                </c:pt>
                <c:pt idx="581">
                  <c:v>39706.40347222222</c:v>
                </c:pt>
                <c:pt idx="582">
                  <c:v>39706.40416666666</c:v>
                </c:pt>
                <c:pt idx="583">
                  <c:v>39706.404861111114</c:v>
                </c:pt>
                <c:pt idx="584">
                  <c:v>39706.405555555553</c:v>
                </c:pt>
                <c:pt idx="585">
                  <c:v>39706.406250000007</c:v>
                </c:pt>
                <c:pt idx="586">
                  <c:v>39706.406944444454</c:v>
                </c:pt>
                <c:pt idx="587">
                  <c:v>39706.407638888893</c:v>
                </c:pt>
                <c:pt idx="588">
                  <c:v>39706.408333333333</c:v>
                </c:pt>
                <c:pt idx="589">
                  <c:v>39706.40902777778</c:v>
                </c:pt>
                <c:pt idx="590">
                  <c:v>39706.409722222212</c:v>
                </c:pt>
                <c:pt idx="591">
                  <c:v>39706.410416666666</c:v>
                </c:pt>
                <c:pt idx="592">
                  <c:v>39706.411111111105</c:v>
                </c:pt>
                <c:pt idx="593">
                  <c:v>39706.411805555559</c:v>
                </c:pt>
                <c:pt idx="594">
                  <c:v>39706.412500000006</c:v>
                </c:pt>
                <c:pt idx="595">
                  <c:v>39706.413194444453</c:v>
                </c:pt>
                <c:pt idx="596">
                  <c:v>39706.413888888892</c:v>
                </c:pt>
                <c:pt idx="597">
                  <c:v>39706.414583333331</c:v>
                </c:pt>
                <c:pt idx="598">
                  <c:v>39706.415277777785</c:v>
                </c:pt>
                <c:pt idx="599">
                  <c:v>39706.415972222232</c:v>
                </c:pt>
                <c:pt idx="600">
                  <c:v>39706.416666666664</c:v>
                </c:pt>
                <c:pt idx="601">
                  <c:v>39706.417361111104</c:v>
                </c:pt>
                <c:pt idx="602">
                  <c:v>39706.418055555565</c:v>
                </c:pt>
                <c:pt idx="603">
                  <c:v>39706.418750000004</c:v>
                </c:pt>
                <c:pt idx="604">
                  <c:v>39706.419444444451</c:v>
                </c:pt>
                <c:pt idx="605">
                  <c:v>39706.420138888891</c:v>
                </c:pt>
                <c:pt idx="606">
                  <c:v>39706.42083333333</c:v>
                </c:pt>
                <c:pt idx="607">
                  <c:v>39706.421527777777</c:v>
                </c:pt>
                <c:pt idx="608">
                  <c:v>39706.422222222223</c:v>
                </c:pt>
                <c:pt idx="609">
                  <c:v>39706.42291666667</c:v>
                </c:pt>
                <c:pt idx="610">
                  <c:v>39706.423611111102</c:v>
                </c:pt>
                <c:pt idx="611">
                  <c:v>39706.424305555556</c:v>
                </c:pt>
                <c:pt idx="612">
                  <c:v>39706.424999999996</c:v>
                </c:pt>
                <c:pt idx="613">
                  <c:v>39706.425694444442</c:v>
                </c:pt>
                <c:pt idx="614">
                  <c:v>39706.426388888889</c:v>
                </c:pt>
                <c:pt idx="615">
                  <c:v>39706.427083333328</c:v>
                </c:pt>
                <c:pt idx="616">
                  <c:v>39706.427777777775</c:v>
                </c:pt>
                <c:pt idx="617">
                  <c:v>39706.428472222222</c:v>
                </c:pt>
                <c:pt idx="618">
                  <c:v>39706.429166666654</c:v>
                </c:pt>
                <c:pt idx="619">
                  <c:v>39706.429861111101</c:v>
                </c:pt>
                <c:pt idx="620">
                  <c:v>39706.430555555562</c:v>
                </c:pt>
                <c:pt idx="621">
                  <c:v>39706.431250000001</c:v>
                </c:pt>
                <c:pt idx="622">
                  <c:v>39706.431944444441</c:v>
                </c:pt>
                <c:pt idx="623">
                  <c:v>39706.432638888895</c:v>
                </c:pt>
                <c:pt idx="624">
                  <c:v>39706.433333333334</c:v>
                </c:pt>
                <c:pt idx="625">
                  <c:v>39706.434027777781</c:v>
                </c:pt>
                <c:pt idx="626">
                  <c:v>39706.43472222222</c:v>
                </c:pt>
                <c:pt idx="627">
                  <c:v>39706.43541666666</c:v>
                </c:pt>
                <c:pt idx="628">
                  <c:v>39706.436111111114</c:v>
                </c:pt>
                <c:pt idx="629">
                  <c:v>39706.436805555553</c:v>
                </c:pt>
                <c:pt idx="630">
                  <c:v>39706.4375</c:v>
                </c:pt>
                <c:pt idx="631">
                  <c:v>39706.438194444454</c:v>
                </c:pt>
                <c:pt idx="632">
                  <c:v>39706.438888888893</c:v>
                </c:pt>
                <c:pt idx="633">
                  <c:v>39706.439583333326</c:v>
                </c:pt>
                <c:pt idx="634">
                  <c:v>39706.440277777787</c:v>
                </c:pt>
                <c:pt idx="635">
                  <c:v>39706.440972222219</c:v>
                </c:pt>
                <c:pt idx="636">
                  <c:v>39706.441666666658</c:v>
                </c:pt>
                <c:pt idx="637">
                  <c:v>39706.442361111105</c:v>
                </c:pt>
                <c:pt idx="638">
                  <c:v>39706.443055555559</c:v>
                </c:pt>
                <c:pt idx="639">
                  <c:v>39706.443749999999</c:v>
                </c:pt>
                <c:pt idx="640">
                  <c:v>39706.444444444453</c:v>
                </c:pt>
                <c:pt idx="641">
                  <c:v>39706.445138888892</c:v>
                </c:pt>
                <c:pt idx="642">
                  <c:v>39706.445833333331</c:v>
                </c:pt>
                <c:pt idx="643">
                  <c:v>39706.446527777785</c:v>
                </c:pt>
                <c:pt idx="644">
                  <c:v>39706.447222222232</c:v>
                </c:pt>
                <c:pt idx="645">
                  <c:v>39706.447916666664</c:v>
                </c:pt>
                <c:pt idx="646">
                  <c:v>39706.448611111111</c:v>
                </c:pt>
                <c:pt idx="647">
                  <c:v>39706.449305555558</c:v>
                </c:pt>
                <c:pt idx="648">
                  <c:v>39706.450000000004</c:v>
                </c:pt>
                <c:pt idx="649">
                  <c:v>39706.450694444458</c:v>
                </c:pt>
                <c:pt idx="650">
                  <c:v>39706.451388888891</c:v>
                </c:pt>
                <c:pt idx="651">
                  <c:v>39706.45208333333</c:v>
                </c:pt>
                <c:pt idx="652">
                  <c:v>39706.452777777784</c:v>
                </c:pt>
                <c:pt idx="653">
                  <c:v>39706.453472222223</c:v>
                </c:pt>
                <c:pt idx="654">
                  <c:v>39706.45416666667</c:v>
                </c:pt>
                <c:pt idx="655">
                  <c:v>39706.454861111109</c:v>
                </c:pt>
                <c:pt idx="656">
                  <c:v>39706.455555555563</c:v>
                </c:pt>
                <c:pt idx="657">
                  <c:v>39706.45625000001</c:v>
                </c:pt>
                <c:pt idx="658">
                  <c:v>39706.45694444445</c:v>
                </c:pt>
                <c:pt idx="659">
                  <c:v>39706.457638888896</c:v>
                </c:pt>
                <c:pt idx="660">
                  <c:v>39706.458333333343</c:v>
                </c:pt>
                <c:pt idx="661">
                  <c:v>39706.459027777782</c:v>
                </c:pt>
                <c:pt idx="662">
                  <c:v>39706.459722222222</c:v>
                </c:pt>
                <c:pt idx="663">
                  <c:v>39706.460416666661</c:v>
                </c:pt>
                <c:pt idx="664">
                  <c:v>39706.461111111101</c:v>
                </c:pt>
                <c:pt idx="665">
                  <c:v>39706.461805555555</c:v>
                </c:pt>
                <c:pt idx="666">
                  <c:v>39706.462500000001</c:v>
                </c:pt>
                <c:pt idx="667">
                  <c:v>39706.463194444441</c:v>
                </c:pt>
                <c:pt idx="668">
                  <c:v>39706.463888888888</c:v>
                </c:pt>
                <c:pt idx="669">
                  <c:v>39706.464583333334</c:v>
                </c:pt>
                <c:pt idx="670">
                  <c:v>39706.465277777781</c:v>
                </c:pt>
                <c:pt idx="671">
                  <c:v>39706.46597222222</c:v>
                </c:pt>
                <c:pt idx="672">
                  <c:v>39706.46666666666</c:v>
                </c:pt>
                <c:pt idx="673">
                  <c:v>39706.467361111107</c:v>
                </c:pt>
                <c:pt idx="674">
                  <c:v>39706.468055555553</c:v>
                </c:pt>
                <c:pt idx="675">
                  <c:v>39706.46875</c:v>
                </c:pt>
                <c:pt idx="676">
                  <c:v>39706.469444444447</c:v>
                </c:pt>
                <c:pt idx="677">
                  <c:v>39706.470138888893</c:v>
                </c:pt>
                <c:pt idx="678">
                  <c:v>39706.470833333333</c:v>
                </c:pt>
                <c:pt idx="679">
                  <c:v>39706.47152777778</c:v>
                </c:pt>
                <c:pt idx="680">
                  <c:v>39706.472222222219</c:v>
                </c:pt>
                <c:pt idx="681">
                  <c:v>39706.472916666666</c:v>
                </c:pt>
                <c:pt idx="682">
                  <c:v>39706.473611111105</c:v>
                </c:pt>
                <c:pt idx="683">
                  <c:v>39706.474305555559</c:v>
                </c:pt>
                <c:pt idx="684">
                  <c:v>39706.475000000006</c:v>
                </c:pt>
                <c:pt idx="685">
                  <c:v>39706.475694444453</c:v>
                </c:pt>
                <c:pt idx="686">
                  <c:v>39706.476388888892</c:v>
                </c:pt>
                <c:pt idx="687">
                  <c:v>39706.477083333324</c:v>
                </c:pt>
                <c:pt idx="688">
                  <c:v>39706.477777777778</c:v>
                </c:pt>
                <c:pt idx="689">
                  <c:v>39706.478472222232</c:v>
                </c:pt>
                <c:pt idx="690">
                  <c:v>39706.479166666657</c:v>
                </c:pt>
                <c:pt idx="691">
                  <c:v>39706.479861111104</c:v>
                </c:pt>
                <c:pt idx="692">
                  <c:v>39706.480555555565</c:v>
                </c:pt>
                <c:pt idx="693">
                  <c:v>39706.481250000004</c:v>
                </c:pt>
                <c:pt idx="694">
                  <c:v>39706.481944444451</c:v>
                </c:pt>
                <c:pt idx="695">
                  <c:v>39706.482638888898</c:v>
                </c:pt>
                <c:pt idx="696">
                  <c:v>39706.48333333333</c:v>
                </c:pt>
                <c:pt idx="697">
                  <c:v>39706.484027777784</c:v>
                </c:pt>
                <c:pt idx="698">
                  <c:v>39706.484722222223</c:v>
                </c:pt>
                <c:pt idx="699">
                  <c:v>39706.48541666667</c:v>
                </c:pt>
                <c:pt idx="700">
                  <c:v>39706.486111111109</c:v>
                </c:pt>
                <c:pt idx="701">
                  <c:v>39706.486805555563</c:v>
                </c:pt>
                <c:pt idx="702">
                  <c:v>39706.487500000003</c:v>
                </c:pt>
                <c:pt idx="703">
                  <c:v>39706.48819444445</c:v>
                </c:pt>
                <c:pt idx="704">
                  <c:v>39706.488888888896</c:v>
                </c:pt>
                <c:pt idx="705">
                  <c:v>39706.489583333336</c:v>
                </c:pt>
                <c:pt idx="706">
                  <c:v>39706.490277777782</c:v>
                </c:pt>
                <c:pt idx="707">
                  <c:v>39706.490972222222</c:v>
                </c:pt>
                <c:pt idx="708">
                  <c:v>39706.491666666654</c:v>
                </c:pt>
                <c:pt idx="709">
                  <c:v>39706.492361111101</c:v>
                </c:pt>
                <c:pt idx="710">
                  <c:v>39706.493055555555</c:v>
                </c:pt>
                <c:pt idx="711">
                  <c:v>39706.493749999994</c:v>
                </c:pt>
                <c:pt idx="712">
                  <c:v>39706.494444444441</c:v>
                </c:pt>
                <c:pt idx="713">
                  <c:v>39706.495138888888</c:v>
                </c:pt>
                <c:pt idx="714">
                  <c:v>39706.495833333334</c:v>
                </c:pt>
                <c:pt idx="715">
                  <c:v>39706.496527777781</c:v>
                </c:pt>
                <c:pt idx="716">
                  <c:v>39706.49722222222</c:v>
                </c:pt>
                <c:pt idx="717">
                  <c:v>39706.49791666666</c:v>
                </c:pt>
                <c:pt idx="718">
                  <c:v>39706.498611111114</c:v>
                </c:pt>
                <c:pt idx="719">
                  <c:v>39706.499305555546</c:v>
                </c:pt>
                <c:pt idx="720">
                  <c:v>39706.5</c:v>
                </c:pt>
                <c:pt idx="721">
                  <c:v>39706.500694444454</c:v>
                </c:pt>
                <c:pt idx="722">
                  <c:v>39706.501388888886</c:v>
                </c:pt>
                <c:pt idx="723">
                  <c:v>39706.502083333326</c:v>
                </c:pt>
                <c:pt idx="724">
                  <c:v>39706.50277777778</c:v>
                </c:pt>
                <c:pt idx="725">
                  <c:v>39706.503472222212</c:v>
                </c:pt>
                <c:pt idx="726">
                  <c:v>39706.504166666658</c:v>
                </c:pt>
                <c:pt idx="727">
                  <c:v>39706.504861111105</c:v>
                </c:pt>
                <c:pt idx="728">
                  <c:v>39706.505555555559</c:v>
                </c:pt>
                <c:pt idx="729">
                  <c:v>39706.506250000006</c:v>
                </c:pt>
                <c:pt idx="730">
                  <c:v>39706.506944444453</c:v>
                </c:pt>
                <c:pt idx="731">
                  <c:v>39706.507638888892</c:v>
                </c:pt>
                <c:pt idx="732">
                  <c:v>39706.508333333331</c:v>
                </c:pt>
                <c:pt idx="733">
                  <c:v>39706.509027777778</c:v>
                </c:pt>
                <c:pt idx="734">
                  <c:v>39706.509722222225</c:v>
                </c:pt>
                <c:pt idx="735">
                  <c:v>39706.510416666664</c:v>
                </c:pt>
                <c:pt idx="736">
                  <c:v>39706.511111111104</c:v>
                </c:pt>
                <c:pt idx="737">
                  <c:v>39706.511805555558</c:v>
                </c:pt>
                <c:pt idx="738">
                  <c:v>39706.512500000004</c:v>
                </c:pt>
                <c:pt idx="739">
                  <c:v>39706.513194444451</c:v>
                </c:pt>
                <c:pt idx="740">
                  <c:v>39706.513888888891</c:v>
                </c:pt>
                <c:pt idx="741">
                  <c:v>39706.51458333333</c:v>
                </c:pt>
                <c:pt idx="742">
                  <c:v>39706.515277777784</c:v>
                </c:pt>
                <c:pt idx="743">
                  <c:v>39706.515972222223</c:v>
                </c:pt>
                <c:pt idx="744">
                  <c:v>39706.51666666667</c:v>
                </c:pt>
                <c:pt idx="745">
                  <c:v>39706.517361111102</c:v>
                </c:pt>
                <c:pt idx="746">
                  <c:v>39706.518055555563</c:v>
                </c:pt>
                <c:pt idx="747">
                  <c:v>39706.518750000003</c:v>
                </c:pt>
                <c:pt idx="748">
                  <c:v>39706.519444444442</c:v>
                </c:pt>
                <c:pt idx="749">
                  <c:v>39706.520138888889</c:v>
                </c:pt>
                <c:pt idx="750">
                  <c:v>39706.520833333336</c:v>
                </c:pt>
                <c:pt idx="751">
                  <c:v>39706.521527777775</c:v>
                </c:pt>
                <c:pt idx="752">
                  <c:v>39706.522222222222</c:v>
                </c:pt>
                <c:pt idx="753">
                  <c:v>39706.522916666661</c:v>
                </c:pt>
                <c:pt idx="754">
                  <c:v>39706.523611111101</c:v>
                </c:pt>
                <c:pt idx="755">
                  <c:v>39706.524305555555</c:v>
                </c:pt>
                <c:pt idx="756">
                  <c:v>39706.524999999994</c:v>
                </c:pt>
                <c:pt idx="757">
                  <c:v>39706.525694444441</c:v>
                </c:pt>
                <c:pt idx="758">
                  <c:v>39706.526388888888</c:v>
                </c:pt>
                <c:pt idx="759">
                  <c:v>39706.527083333327</c:v>
                </c:pt>
                <c:pt idx="760">
                  <c:v>39706.527777777774</c:v>
                </c:pt>
                <c:pt idx="761">
                  <c:v>39706.52847222222</c:v>
                </c:pt>
                <c:pt idx="762">
                  <c:v>39706.529166666653</c:v>
                </c:pt>
                <c:pt idx="763">
                  <c:v>39706.529861111107</c:v>
                </c:pt>
                <c:pt idx="764">
                  <c:v>39706.530555555553</c:v>
                </c:pt>
                <c:pt idx="765">
                  <c:v>39706.53125</c:v>
                </c:pt>
                <c:pt idx="766">
                  <c:v>39706.531944444447</c:v>
                </c:pt>
                <c:pt idx="767">
                  <c:v>39706.532638888893</c:v>
                </c:pt>
                <c:pt idx="768">
                  <c:v>39706.533333333326</c:v>
                </c:pt>
                <c:pt idx="769">
                  <c:v>39706.53402777778</c:v>
                </c:pt>
                <c:pt idx="770">
                  <c:v>39706.534722222212</c:v>
                </c:pt>
                <c:pt idx="771">
                  <c:v>39706.535416666658</c:v>
                </c:pt>
                <c:pt idx="772">
                  <c:v>39706.536111111105</c:v>
                </c:pt>
                <c:pt idx="773">
                  <c:v>39706.536805555559</c:v>
                </c:pt>
                <c:pt idx="774">
                  <c:v>39706.537499999999</c:v>
                </c:pt>
                <c:pt idx="775">
                  <c:v>39706.538194444453</c:v>
                </c:pt>
                <c:pt idx="776">
                  <c:v>39706.538888888892</c:v>
                </c:pt>
                <c:pt idx="777">
                  <c:v>39706.539583333324</c:v>
                </c:pt>
                <c:pt idx="778">
                  <c:v>39706.540277777785</c:v>
                </c:pt>
                <c:pt idx="779">
                  <c:v>39706.540972222232</c:v>
                </c:pt>
                <c:pt idx="780">
                  <c:v>39706.541666666657</c:v>
                </c:pt>
                <c:pt idx="781">
                  <c:v>39706.542361111104</c:v>
                </c:pt>
                <c:pt idx="782">
                  <c:v>39706.543055555558</c:v>
                </c:pt>
                <c:pt idx="783">
                  <c:v>39706.543749999997</c:v>
                </c:pt>
                <c:pt idx="784">
                  <c:v>39706.544444444451</c:v>
                </c:pt>
                <c:pt idx="785">
                  <c:v>39706.545138888891</c:v>
                </c:pt>
                <c:pt idx="786">
                  <c:v>39706.54583333333</c:v>
                </c:pt>
                <c:pt idx="787">
                  <c:v>39706.546527777784</c:v>
                </c:pt>
                <c:pt idx="788">
                  <c:v>39706.547222222223</c:v>
                </c:pt>
                <c:pt idx="789">
                  <c:v>39706.54791666667</c:v>
                </c:pt>
                <c:pt idx="790">
                  <c:v>39706.548611111109</c:v>
                </c:pt>
                <c:pt idx="791">
                  <c:v>39706.549305555556</c:v>
                </c:pt>
                <c:pt idx="792">
                  <c:v>39706.550000000003</c:v>
                </c:pt>
                <c:pt idx="793">
                  <c:v>39706.55069444445</c:v>
                </c:pt>
                <c:pt idx="794">
                  <c:v>39706.551388888889</c:v>
                </c:pt>
                <c:pt idx="795">
                  <c:v>39706.552083333336</c:v>
                </c:pt>
                <c:pt idx="796">
                  <c:v>39706.552777777782</c:v>
                </c:pt>
                <c:pt idx="797">
                  <c:v>39706.553472222222</c:v>
                </c:pt>
                <c:pt idx="798">
                  <c:v>39706.554166666661</c:v>
                </c:pt>
                <c:pt idx="799">
                  <c:v>39706.554861111108</c:v>
                </c:pt>
                <c:pt idx="800">
                  <c:v>39706.555555555562</c:v>
                </c:pt>
                <c:pt idx="801">
                  <c:v>39706.556250000009</c:v>
                </c:pt>
                <c:pt idx="802">
                  <c:v>39706.556944444448</c:v>
                </c:pt>
                <c:pt idx="803">
                  <c:v>39706.557638888895</c:v>
                </c:pt>
                <c:pt idx="804">
                  <c:v>39706.558333333342</c:v>
                </c:pt>
                <c:pt idx="805">
                  <c:v>39706.559027777781</c:v>
                </c:pt>
                <c:pt idx="806">
                  <c:v>39706.55972222222</c:v>
                </c:pt>
                <c:pt idx="807">
                  <c:v>39706.56041666666</c:v>
                </c:pt>
                <c:pt idx="808">
                  <c:v>39706.561111111107</c:v>
                </c:pt>
                <c:pt idx="809">
                  <c:v>39706.561805555546</c:v>
                </c:pt>
                <c:pt idx="810">
                  <c:v>39706.5625</c:v>
                </c:pt>
                <c:pt idx="811">
                  <c:v>39706.563194444447</c:v>
                </c:pt>
                <c:pt idx="812">
                  <c:v>39706.563888888886</c:v>
                </c:pt>
                <c:pt idx="813">
                  <c:v>39706.564583333326</c:v>
                </c:pt>
                <c:pt idx="814">
                  <c:v>39706.56527777778</c:v>
                </c:pt>
                <c:pt idx="815">
                  <c:v>39706.565972222212</c:v>
                </c:pt>
                <c:pt idx="816">
                  <c:v>39706.566666666658</c:v>
                </c:pt>
                <c:pt idx="817">
                  <c:v>39706.567361111098</c:v>
                </c:pt>
                <c:pt idx="818">
                  <c:v>39706.568055555559</c:v>
                </c:pt>
                <c:pt idx="819">
                  <c:v>39706.568749999999</c:v>
                </c:pt>
                <c:pt idx="820">
                  <c:v>39706.569444444445</c:v>
                </c:pt>
                <c:pt idx="821">
                  <c:v>39706.570138888892</c:v>
                </c:pt>
                <c:pt idx="822">
                  <c:v>39706.570833333331</c:v>
                </c:pt>
                <c:pt idx="823">
                  <c:v>39706.571527777778</c:v>
                </c:pt>
                <c:pt idx="824">
                  <c:v>39706.572222222232</c:v>
                </c:pt>
                <c:pt idx="825">
                  <c:v>39706.572916666664</c:v>
                </c:pt>
                <c:pt idx="826">
                  <c:v>39706.573611111104</c:v>
                </c:pt>
                <c:pt idx="827">
                  <c:v>39706.574305555558</c:v>
                </c:pt>
                <c:pt idx="828">
                  <c:v>39706.575000000004</c:v>
                </c:pt>
                <c:pt idx="829">
                  <c:v>39706.575694444451</c:v>
                </c:pt>
                <c:pt idx="830">
                  <c:v>39706.576388888891</c:v>
                </c:pt>
                <c:pt idx="831">
                  <c:v>39706.577083333323</c:v>
                </c:pt>
                <c:pt idx="832">
                  <c:v>39706.577777777777</c:v>
                </c:pt>
                <c:pt idx="833">
                  <c:v>39706.578472222223</c:v>
                </c:pt>
                <c:pt idx="834">
                  <c:v>39706.579166666663</c:v>
                </c:pt>
                <c:pt idx="835">
                  <c:v>39706.579861111102</c:v>
                </c:pt>
                <c:pt idx="836">
                  <c:v>39706.580555555563</c:v>
                </c:pt>
                <c:pt idx="837">
                  <c:v>39706.581250000003</c:v>
                </c:pt>
                <c:pt idx="838">
                  <c:v>39706.581944444442</c:v>
                </c:pt>
                <c:pt idx="839">
                  <c:v>39706.582638888896</c:v>
                </c:pt>
                <c:pt idx="840">
                  <c:v>39706.583333333336</c:v>
                </c:pt>
                <c:pt idx="841">
                  <c:v>39706.584027777782</c:v>
                </c:pt>
                <c:pt idx="842">
                  <c:v>39706.584722222222</c:v>
                </c:pt>
                <c:pt idx="843">
                  <c:v>39706.585416666661</c:v>
                </c:pt>
                <c:pt idx="844">
                  <c:v>39706.586111111108</c:v>
                </c:pt>
                <c:pt idx="845">
                  <c:v>39706.586805555562</c:v>
                </c:pt>
                <c:pt idx="846">
                  <c:v>39706.587500000001</c:v>
                </c:pt>
                <c:pt idx="847">
                  <c:v>39706.588194444448</c:v>
                </c:pt>
                <c:pt idx="848">
                  <c:v>39706.588888888895</c:v>
                </c:pt>
                <c:pt idx="849">
                  <c:v>39706.589583333334</c:v>
                </c:pt>
                <c:pt idx="850">
                  <c:v>39706.590277777781</c:v>
                </c:pt>
                <c:pt idx="851">
                  <c:v>39706.59097222222</c:v>
                </c:pt>
                <c:pt idx="852">
                  <c:v>39706.591666666653</c:v>
                </c:pt>
                <c:pt idx="853">
                  <c:v>39706.592361111107</c:v>
                </c:pt>
                <c:pt idx="854">
                  <c:v>39706.593055555546</c:v>
                </c:pt>
                <c:pt idx="855">
                  <c:v>39706.593749999993</c:v>
                </c:pt>
                <c:pt idx="856">
                  <c:v>39706.594444444447</c:v>
                </c:pt>
                <c:pt idx="857">
                  <c:v>39706.595138888886</c:v>
                </c:pt>
                <c:pt idx="858">
                  <c:v>39706.595833333326</c:v>
                </c:pt>
                <c:pt idx="859">
                  <c:v>39706.59652777778</c:v>
                </c:pt>
                <c:pt idx="860">
                  <c:v>39706.597222222212</c:v>
                </c:pt>
                <c:pt idx="861">
                  <c:v>39706.597916666658</c:v>
                </c:pt>
                <c:pt idx="862">
                  <c:v>39706.598611111105</c:v>
                </c:pt>
                <c:pt idx="863">
                  <c:v>39706.599305555552</c:v>
                </c:pt>
                <c:pt idx="864">
                  <c:v>39706.6</c:v>
                </c:pt>
                <c:pt idx="865">
                  <c:v>39706.600694444453</c:v>
                </c:pt>
                <c:pt idx="866">
                  <c:v>39706.601388888885</c:v>
                </c:pt>
                <c:pt idx="867">
                  <c:v>39706.602083333324</c:v>
                </c:pt>
                <c:pt idx="868">
                  <c:v>39706.602777777778</c:v>
                </c:pt>
                <c:pt idx="869">
                  <c:v>39706.603472222225</c:v>
                </c:pt>
                <c:pt idx="870">
                  <c:v>39706.604166666657</c:v>
                </c:pt>
                <c:pt idx="871">
                  <c:v>39706.604861111104</c:v>
                </c:pt>
                <c:pt idx="872">
                  <c:v>39706.605555555558</c:v>
                </c:pt>
                <c:pt idx="873">
                  <c:v>39706.606250000004</c:v>
                </c:pt>
                <c:pt idx="874">
                  <c:v>39706.606944444451</c:v>
                </c:pt>
                <c:pt idx="875">
                  <c:v>39706.607638888891</c:v>
                </c:pt>
                <c:pt idx="876">
                  <c:v>39706.60833333333</c:v>
                </c:pt>
                <c:pt idx="877">
                  <c:v>39706.609027777777</c:v>
                </c:pt>
                <c:pt idx="878">
                  <c:v>39706.609722222216</c:v>
                </c:pt>
                <c:pt idx="879">
                  <c:v>39706.61041666667</c:v>
                </c:pt>
                <c:pt idx="880">
                  <c:v>39706.611111111102</c:v>
                </c:pt>
                <c:pt idx="881">
                  <c:v>39706.611805555556</c:v>
                </c:pt>
                <c:pt idx="882">
                  <c:v>39706.612500000003</c:v>
                </c:pt>
                <c:pt idx="883">
                  <c:v>39706.613194444442</c:v>
                </c:pt>
                <c:pt idx="884">
                  <c:v>39706.613888888889</c:v>
                </c:pt>
                <c:pt idx="885">
                  <c:v>39706.614583333336</c:v>
                </c:pt>
                <c:pt idx="886">
                  <c:v>39706.615277777782</c:v>
                </c:pt>
                <c:pt idx="887">
                  <c:v>39706.615972222222</c:v>
                </c:pt>
                <c:pt idx="888">
                  <c:v>39706.616666666661</c:v>
                </c:pt>
                <c:pt idx="889">
                  <c:v>39706.617361111101</c:v>
                </c:pt>
                <c:pt idx="890">
                  <c:v>39706.618055555562</c:v>
                </c:pt>
                <c:pt idx="891">
                  <c:v>39706.618750000001</c:v>
                </c:pt>
                <c:pt idx="892">
                  <c:v>39706.619444444441</c:v>
                </c:pt>
                <c:pt idx="893">
                  <c:v>39706.620138888888</c:v>
                </c:pt>
                <c:pt idx="894">
                  <c:v>39706.620833333334</c:v>
                </c:pt>
                <c:pt idx="895">
                  <c:v>39706.621527777774</c:v>
                </c:pt>
                <c:pt idx="896">
                  <c:v>39706.62222222222</c:v>
                </c:pt>
                <c:pt idx="897">
                  <c:v>39706.62291666666</c:v>
                </c:pt>
                <c:pt idx="898">
                  <c:v>39706.623611111107</c:v>
                </c:pt>
                <c:pt idx="899">
                  <c:v>39706.624305555546</c:v>
                </c:pt>
                <c:pt idx="900">
                  <c:v>39706.624999999993</c:v>
                </c:pt>
                <c:pt idx="901">
                  <c:v>39706.625694444447</c:v>
                </c:pt>
                <c:pt idx="902">
                  <c:v>39706.626388888886</c:v>
                </c:pt>
                <c:pt idx="903">
                  <c:v>39706.627083333318</c:v>
                </c:pt>
                <c:pt idx="904">
                  <c:v>39706.627777777772</c:v>
                </c:pt>
                <c:pt idx="905">
                  <c:v>39706.628472222212</c:v>
                </c:pt>
                <c:pt idx="906">
                  <c:v>39706.629166666651</c:v>
                </c:pt>
                <c:pt idx="907">
                  <c:v>39706.629861111098</c:v>
                </c:pt>
                <c:pt idx="908">
                  <c:v>39706.630555555559</c:v>
                </c:pt>
                <c:pt idx="909">
                  <c:v>39706.631249999999</c:v>
                </c:pt>
                <c:pt idx="910">
                  <c:v>39706.631944444445</c:v>
                </c:pt>
                <c:pt idx="911">
                  <c:v>39706.632638888892</c:v>
                </c:pt>
                <c:pt idx="912">
                  <c:v>39706.633333333324</c:v>
                </c:pt>
                <c:pt idx="913">
                  <c:v>39706.634027777778</c:v>
                </c:pt>
                <c:pt idx="914">
                  <c:v>39706.634722222225</c:v>
                </c:pt>
                <c:pt idx="915">
                  <c:v>39706.635416666657</c:v>
                </c:pt>
                <c:pt idx="916">
                  <c:v>39706.636111111104</c:v>
                </c:pt>
                <c:pt idx="917">
                  <c:v>39706.636805555558</c:v>
                </c:pt>
                <c:pt idx="918">
                  <c:v>39706.637499999997</c:v>
                </c:pt>
                <c:pt idx="919">
                  <c:v>39706.638194444451</c:v>
                </c:pt>
                <c:pt idx="920">
                  <c:v>39706.638888888891</c:v>
                </c:pt>
                <c:pt idx="921">
                  <c:v>39706.639583333323</c:v>
                </c:pt>
                <c:pt idx="922">
                  <c:v>39706.640277777784</c:v>
                </c:pt>
                <c:pt idx="923">
                  <c:v>39706.640972222223</c:v>
                </c:pt>
                <c:pt idx="924">
                  <c:v>39706.641666666663</c:v>
                </c:pt>
                <c:pt idx="925">
                  <c:v>39706.642361111102</c:v>
                </c:pt>
                <c:pt idx="926">
                  <c:v>39706.643055555556</c:v>
                </c:pt>
                <c:pt idx="927">
                  <c:v>39706.643749999996</c:v>
                </c:pt>
                <c:pt idx="928">
                  <c:v>39706.644444444442</c:v>
                </c:pt>
                <c:pt idx="929">
                  <c:v>39706.645138888889</c:v>
                </c:pt>
                <c:pt idx="930">
                  <c:v>39706.645833333336</c:v>
                </c:pt>
                <c:pt idx="931">
                  <c:v>39706.646527777782</c:v>
                </c:pt>
                <c:pt idx="932">
                  <c:v>39706.647222222222</c:v>
                </c:pt>
                <c:pt idx="933">
                  <c:v>39706.647916666661</c:v>
                </c:pt>
                <c:pt idx="934">
                  <c:v>39706.648611111108</c:v>
                </c:pt>
                <c:pt idx="935">
                  <c:v>39706.649305555555</c:v>
                </c:pt>
                <c:pt idx="936">
                  <c:v>39706.65</c:v>
                </c:pt>
                <c:pt idx="937">
                  <c:v>39706.650694444448</c:v>
                </c:pt>
                <c:pt idx="938">
                  <c:v>39706.651388888888</c:v>
                </c:pt>
                <c:pt idx="939">
                  <c:v>39706.652083333334</c:v>
                </c:pt>
                <c:pt idx="940">
                  <c:v>39706.652777777781</c:v>
                </c:pt>
                <c:pt idx="941">
                  <c:v>39706.65347222222</c:v>
                </c:pt>
                <c:pt idx="942">
                  <c:v>39706.65416666666</c:v>
                </c:pt>
                <c:pt idx="943">
                  <c:v>39706.654861111114</c:v>
                </c:pt>
                <c:pt idx="944">
                  <c:v>39706.655555555553</c:v>
                </c:pt>
                <c:pt idx="945">
                  <c:v>39706.656250000007</c:v>
                </c:pt>
                <c:pt idx="946">
                  <c:v>39706.656944444454</c:v>
                </c:pt>
                <c:pt idx="947">
                  <c:v>39706.657638888893</c:v>
                </c:pt>
                <c:pt idx="948">
                  <c:v>39706.658333333333</c:v>
                </c:pt>
                <c:pt idx="949">
                  <c:v>39706.65902777778</c:v>
                </c:pt>
                <c:pt idx="950">
                  <c:v>39706.659722222212</c:v>
                </c:pt>
                <c:pt idx="951">
                  <c:v>39706.660416666658</c:v>
                </c:pt>
                <c:pt idx="952">
                  <c:v>39706.661111111098</c:v>
                </c:pt>
                <c:pt idx="953">
                  <c:v>39706.661805555552</c:v>
                </c:pt>
                <c:pt idx="954">
                  <c:v>39706.662499999999</c:v>
                </c:pt>
                <c:pt idx="955">
                  <c:v>39706.663194444445</c:v>
                </c:pt>
                <c:pt idx="956">
                  <c:v>39706.663888888885</c:v>
                </c:pt>
                <c:pt idx="957">
                  <c:v>39706.664583333324</c:v>
                </c:pt>
                <c:pt idx="958">
                  <c:v>39706.665277777778</c:v>
                </c:pt>
                <c:pt idx="959">
                  <c:v>39706.665972222225</c:v>
                </c:pt>
                <c:pt idx="960">
                  <c:v>39706.666666666657</c:v>
                </c:pt>
                <c:pt idx="961">
                  <c:v>39706.667361111096</c:v>
                </c:pt>
                <c:pt idx="962">
                  <c:v>39706.668055555558</c:v>
                </c:pt>
                <c:pt idx="963">
                  <c:v>39706.668749999997</c:v>
                </c:pt>
                <c:pt idx="964">
                  <c:v>39706.669444444444</c:v>
                </c:pt>
                <c:pt idx="965">
                  <c:v>39706.670138888891</c:v>
                </c:pt>
                <c:pt idx="966">
                  <c:v>39706.67083333333</c:v>
                </c:pt>
                <c:pt idx="967">
                  <c:v>39706.671527777777</c:v>
                </c:pt>
                <c:pt idx="968">
                  <c:v>39706.672222222223</c:v>
                </c:pt>
                <c:pt idx="969">
                  <c:v>39706.67291666667</c:v>
                </c:pt>
                <c:pt idx="970">
                  <c:v>39706.673611111102</c:v>
                </c:pt>
                <c:pt idx="971">
                  <c:v>39706.674305555556</c:v>
                </c:pt>
                <c:pt idx="972">
                  <c:v>39706.674999999996</c:v>
                </c:pt>
                <c:pt idx="973">
                  <c:v>39706.675694444442</c:v>
                </c:pt>
                <c:pt idx="974">
                  <c:v>39706.676388888889</c:v>
                </c:pt>
                <c:pt idx="975">
                  <c:v>39706.677083333328</c:v>
                </c:pt>
                <c:pt idx="976">
                  <c:v>39706.677777777775</c:v>
                </c:pt>
                <c:pt idx="977">
                  <c:v>39706.678472222222</c:v>
                </c:pt>
                <c:pt idx="978">
                  <c:v>39706.679166666654</c:v>
                </c:pt>
                <c:pt idx="979">
                  <c:v>39706.679861111101</c:v>
                </c:pt>
                <c:pt idx="980">
                  <c:v>39706.680555555562</c:v>
                </c:pt>
                <c:pt idx="981">
                  <c:v>39706.681250000001</c:v>
                </c:pt>
                <c:pt idx="982">
                  <c:v>39706.681944444441</c:v>
                </c:pt>
                <c:pt idx="983">
                  <c:v>39706.682638888895</c:v>
                </c:pt>
                <c:pt idx="984">
                  <c:v>39706.683333333334</c:v>
                </c:pt>
                <c:pt idx="985">
                  <c:v>39706.684027777781</c:v>
                </c:pt>
                <c:pt idx="986">
                  <c:v>39706.68472222222</c:v>
                </c:pt>
                <c:pt idx="987">
                  <c:v>39706.68541666666</c:v>
                </c:pt>
                <c:pt idx="988">
                  <c:v>39706.686111111114</c:v>
                </c:pt>
                <c:pt idx="989">
                  <c:v>39706.686805555553</c:v>
                </c:pt>
                <c:pt idx="990">
                  <c:v>39706.6875</c:v>
                </c:pt>
                <c:pt idx="991">
                  <c:v>39706.688194444454</c:v>
                </c:pt>
                <c:pt idx="992">
                  <c:v>39706.688888888893</c:v>
                </c:pt>
                <c:pt idx="993">
                  <c:v>39706.689583333326</c:v>
                </c:pt>
                <c:pt idx="994">
                  <c:v>39706.69027777778</c:v>
                </c:pt>
                <c:pt idx="995">
                  <c:v>39706.690972222212</c:v>
                </c:pt>
                <c:pt idx="996">
                  <c:v>39706.691666666651</c:v>
                </c:pt>
                <c:pt idx="997">
                  <c:v>39706.692361111098</c:v>
                </c:pt>
                <c:pt idx="998">
                  <c:v>39706.693055555552</c:v>
                </c:pt>
                <c:pt idx="999">
                  <c:v>39706.693749999991</c:v>
                </c:pt>
                <c:pt idx="1000">
                  <c:v>39706.694444444445</c:v>
                </c:pt>
                <c:pt idx="1001">
                  <c:v>39706.695138888885</c:v>
                </c:pt>
                <c:pt idx="1002">
                  <c:v>39706.695833333324</c:v>
                </c:pt>
                <c:pt idx="1003">
                  <c:v>39706.696527777778</c:v>
                </c:pt>
                <c:pt idx="1004">
                  <c:v>39706.697222222225</c:v>
                </c:pt>
                <c:pt idx="1005">
                  <c:v>39706.697916666657</c:v>
                </c:pt>
                <c:pt idx="1006">
                  <c:v>39706.698611111104</c:v>
                </c:pt>
                <c:pt idx="1007">
                  <c:v>39706.69930555555</c:v>
                </c:pt>
                <c:pt idx="1008">
                  <c:v>39706.699999999997</c:v>
                </c:pt>
                <c:pt idx="1009">
                  <c:v>39706.700694444451</c:v>
                </c:pt>
                <c:pt idx="1010">
                  <c:v>39706.701388888883</c:v>
                </c:pt>
                <c:pt idx="1011">
                  <c:v>39706.702083333323</c:v>
                </c:pt>
                <c:pt idx="1012">
                  <c:v>39706.702777777777</c:v>
                </c:pt>
                <c:pt idx="1013">
                  <c:v>39706.703472222216</c:v>
                </c:pt>
                <c:pt idx="1014">
                  <c:v>39706.704166666663</c:v>
                </c:pt>
                <c:pt idx="1015">
                  <c:v>39706.704861111102</c:v>
                </c:pt>
                <c:pt idx="1016">
                  <c:v>39706.705555555556</c:v>
                </c:pt>
                <c:pt idx="1017">
                  <c:v>39706.706250000003</c:v>
                </c:pt>
                <c:pt idx="1018">
                  <c:v>39706.706944444442</c:v>
                </c:pt>
                <c:pt idx="1019">
                  <c:v>39706.707638888889</c:v>
                </c:pt>
                <c:pt idx="1020">
                  <c:v>39706.708333333336</c:v>
                </c:pt>
                <c:pt idx="1021">
                  <c:v>39706.709027777775</c:v>
                </c:pt>
                <c:pt idx="1022">
                  <c:v>39706.709722222215</c:v>
                </c:pt>
                <c:pt idx="1023">
                  <c:v>39706.710416666661</c:v>
                </c:pt>
                <c:pt idx="1024">
                  <c:v>39706.711111111101</c:v>
                </c:pt>
                <c:pt idx="1025">
                  <c:v>39706.711805555555</c:v>
                </c:pt>
                <c:pt idx="1026">
                  <c:v>39706.712500000001</c:v>
                </c:pt>
                <c:pt idx="1027">
                  <c:v>39706.713194444441</c:v>
                </c:pt>
                <c:pt idx="1028">
                  <c:v>39706.713888888888</c:v>
                </c:pt>
                <c:pt idx="1029">
                  <c:v>39706.714583333334</c:v>
                </c:pt>
                <c:pt idx="1030">
                  <c:v>39706.715277777781</c:v>
                </c:pt>
                <c:pt idx="1031">
                  <c:v>39706.71597222222</c:v>
                </c:pt>
                <c:pt idx="1032">
                  <c:v>39706.71666666666</c:v>
                </c:pt>
                <c:pt idx="1033">
                  <c:v>39706.717361111107</c:v>
                </c:pt>
                <c:pt idx="1034">
                  <c:v>39706.718055555553</c:v>
                </c:pt>
                <c:pt idx="1035">
                  <c:v>39706.71875</c:v>
                </c:pt>
                <c:pt idx="1036">
                  <c:v>39706.719444444447</c:v>
                </c:pt>
                <c:pt idx="1037">
                  <c:v>39706.720138888886</c:v>
                </c:pt>
                <c:pt idx="1038">
                  <c:v>39706.720833333326</c:v>
                </c:pt>
                <c:pt idx="1039">
                  <c:v>39706.721527777772</c:v>
                </c:pt>
                <c:pt idx="1040">
                  <c:v>39706.722222222212</c:v>
                </c:pt>
                <c:pt idx="1041">
                  <c:v>39706.722916666658</c:v>
                </c:pt>
                <c:pt idx="1042">
                  <c:v>39706.723611111098</c:v>
                </c:pt>
                <c:pt idx="1043">
                  <c:v>39706.724305555552</c:v>
                </c:pt>
                <c:pt idx="1044">
                  <c:v>39706.724999999999</c:v>
                </c:pt>
                <c:pt idx="1045">
                  <c:v>39706.725694444445</c:v>
                </c:pt>
                <c:pt idx="1046">
                  <c:v>39706.726388888885</c:v>
                </c:pt>
                <c:pt idx="1047">
                  <c:v>39706.727083333317</c:v>
                </c:pt>
                <c:pt idx="1048">
                  <c:v>39706.727777777771</c:v>
                </c:pt>
                <c:pt idx="1049">
                  <c:v>39706.728472222225</c:v>
                </c:pt>
                <c:pt idx="1050">
                  <c:v>39706.72916666665</c:v>
                </c:pt>
                <c:pt idx="1051">
                  <c:v>39706.729861111096</c:v>
                </c:pt>
                <c:pt idx="1052">
                  <c:v>39706.730555555558</c:v>
                </c:pt>
                <c:pt idx="1053">
                  <c:v>39706.731249999997</c:v>
                </c:pt>
                <c:pt idx="1054">
                  <c:v>39706.731944444444</c:v>
                </c:pt>
                <c:pt idx="1055">
                  <c:v>39706.732638888891</c:v>
                </c:pt>
                <c:pt idx="1056">
                  <c:v>39706.733333333323</c:v>
                </c:pt>
                <c:pt idx="1057">
                  <c:v>39706.734027777777</c:v>
                </c:pt>
                <c:pt idx="1058">
                  <c:v>39706.734722222216</c:v>
                </c:pt>
                <c:pt idx="1059">
                  <c:v>39706.735416666663</c:v>
                </c:pt>
                <c:pt idx="1060">
                  <c:v>39706.736111111102</c:v>
                </c:pt>
                <c:pt idx="1061">
                  <c:v>39706.736805555556</c:v>
                </c:pt>
                <c:pt idx="1062">
                  <c:v>39706.737499999996</c:v>
                </c:pt>
                <c:pt idx="1063">
                  <c:v>39706.738194444442</c:v>
                </c:pt>
                <c:pt idx="1064">
                  <c:v>39706.738888888889</c:v>
                </c:pt>
                <c:pt idx="1065">
                  <c:v>39706.739583333328</c:v>
                </c:pt>
                <c:pt idx="1066">
                  <c:v>39706.740277777782</c:v>
                </c:pt>
                <c:pt idx="1067">
                  <c:v>39706.740972222222</c:v>
                </c:pt>
                <c:pt idx="1068">
                  <c:v>39706.741666666654</c:v>
                </c:pt>
                <c:pt idx="1069">
                  <c:v>39706.742361111101</c:v>
                </c:pt>
                <c:pt idx="1070">
                  <c:v>39706.743055555555</c:v>
                </c:pt>
                <c:pt idx="1071">
                  <c:v>39706.743749999994</c:v>
                </c:pt>
                <c:pt idx="1072">
                  <c:v>39706.744444444441</c:v>
                </c:pt>
                <c:pt idx="1073">
                  <c:v>39706.745138888888</c:v>
                </c:pt>
                <c:pt idx="1074">
                  <c:v>39706.745833333334</c:v>
                </c:pt>
                <c:pt idx="1075">
                  <c:v>39706.746527777781</c:v>
                </c:pt>
                <c:pt idx="1076">
                  <c:v>39706.74722222222</c:v>
                </c:pt>
                <c:pt idx="1077">
                  <c:v>39706.74791666666</c:v>
                </c:pt>
                <c:pt idx="1078">
                  <c:v>39706.748611111114</c:v>
                </c:pt>
                <c:pt idx="1079">
                  <c:v>39706.749305555546</c:v>
                </c:pt>
                <c:pt idx="1080">
                  <c:v>39706.75</c:v>
                </c:pt>
                <c:pt idx="1081">
                  <c:v>39706.750694444454</c:v>
                </c:pt>
                <c:pt idx="1082">
                  <c:v>39706.751388888886</c:v>
                </c:pt>
                <c:pt idx="1083">
                  <c:v>39706.752083333326</c:v>
                </c:pt>
                <c:pt idx="1084">
                  <c:v>39706.75277777778</c:v>
                </c:pt>
                <c:pt idx="1085">
                  <c:v>39706.753472222212</c:v>
                </c:pt>
                <c:pt idx="1086">
                  <c:v>39706.754166666658</c:v>
                </c:pt>
                <c:pt idx="1087">
                  <c:v>39706.754861111105</c:v>
                </c:pt>
                <c:pt idx="1088">
                  <c:v>39706.755555555559</c:v>
                </c:pt>
                <c:pt idx="1089">
                  <c:v>39706.756250000006</c:v>
                </c:pt>
                <c:pt idx="1090">
                  <c:v>39706.756944444453</c:v>
                </c:pt>
                <c:pt idx="1091">
                  <c:v>39706.757638888892</c:v>
                </c:pt>
                <c:pt idx="1092">
                  <c:v>39706.758333333331</c:v>
                </c:pt>
                <c:pt idx="1093">
                  <c:v>39706.759027777778</c:v>
                </c:pt>
                <c:pt idx="1094">
                  <c:v>39706.759722222225</c:v>
                </c:pt>
                <c:pt idx="1095">
                  <c:v>39706.760416666657</c:v>
                </c:pt>
                <c:pt idx="1096">
                  <c:v>39706.761111111096</c:v>
                </c:pt>
                <c:pt idx="1097">
                  <c:v>39706.76180555555</c:v>
                </c:pt>
                <c:pt idx="1098">
                  <c:v>39706.762499999997</c:v>
                </c:pt>
                <c:pt idx="1099">
                  <c:v>39706.763194444444</c:v>
                </c:pt>
                <c:pt idx="1100">
                  <c:v>39706.763888888883</c:v>
                </c:pt>
                <c:pt idx="1101">
                  <c:v>39706.764583333323</c:v>
                </c:pt>
                <c:pt idx="1102">
                  <c:v>39706.765277777777</c:v>
                </c:pt>
                <c:pt idx="1103">
                  <c:v>39706.765972222216</c:v>
                </c:pt>
                <c:pt idx="1104">
                  <c:v>39706.766666666663</c:v>
                </c:pt>
                <c:pt idx="1105">
                  <c:v>39706.767361111095</c:v>
                </c:pt>
                <c:pt idx="1106">
                  <c:v>39706.768055555556</c:v>
                </c:pt>
                <c:pt idx="1107">
                  <c:v>39706.768749999996</c:v>
                </c:pt>
                <c:pt idx="1108">
                  <c:v>39706.769444444435</c:v>
                </c:pt>
                <c:pt idx="1109">
                  <c:v>39706.770138888889</c:v>
                </c:pt>
                <c:pt idx="1110">
                  <c:v>39706.770833333336</c:v>
                </c:pt>
                <c:pt idx="1111">
                  <c:v>39706.771527777775</c:v>
                </c:pt>
                <c:pt idx="1112">
                  <c:v>39706.772222222222</c:v>
                </c:pt>
                <c:pt idx="1113">
                  <c:v>39706.772916666661</c:v>
                </c:pt>
                <c:pt idx="1114">
                  <c:v>39706.773611111101</c:v>
                </c:pt>
                <c:pt idx="1115">
                  <c:v>39706.774305555555</c:v>
                </c:pt>
                <c:pt idx="1116">
                  <c:v>39706.774999999994</c:v>
                </c:pt>
                <c:pt idx="1117">
                  <c:v>39706.775694444441</c:v>
                </c:pt>
                <c:pt idx="1118">
                  <c:v>39706.776388888888</c:v>
                </c:pt>
                <c:pt idx="1119">
                  <c:v>39706.777083333327</c:v>
                </c:pt>
                <c:pt idx="1120">
                  <c:v>39706.777777777774</c:v>
                </c:pt>
                <c:pt idx="1121">
                  <c:v>39706.77847222222</c:v>
                </c:pt>
                <c:pt idx="1122">
                  <c:v>39706.779166666653</c:v>
                </c:pt>
                <c:pt idx="1123">
                  <c:v>39706.779861111107</c:v>
                </c:pt>
                <c:pt idx="1124">
                  <c:v>39706.780555555553</c:v>
                </c:pt>
                <c:pt idx="1125">
                  <c:v>39706.78125</c:v>
                </c:pt>
                <c:pt idx="1126">
                  <c:v>39706.781944444447</c:v>
                </c:pt>
                <c:pt idx="1127">
                  <c:v>39706.782638888893</c:v>
                </c:pt>
                <c:pt idx="1128">
                  <c:v>39706.783333333326</c:v>
                </c:pt>
                <c:pt idx="1129">
                  <c:v>39706.78402777778</c:v>
                </c:pt>
                <c:pt idx="1130">
                  <c:v>39706.784722222212</c:v>
                </c:pt>
                <c:pt idx="1131">
                  <c:v>39706.785416666658</c:v>
                </c:pt>
                <c:pt idx="1132">
                  <c:v>39706.786111111105</c:v>
                </c:pt>
                <c:pt idx="1133">
                  <c:v>39706.786805555559</c:v>
                </c:pt>
                <c:pt idx="1134">
                  <c:v>39706.787499999999</c:v>
                </c:pt>
                <c:pt idx="1135">
                  <c:v>39706.788194444453</c:v>
                </c:pt>
                <c:pt idx="1136">
                  <c:v>39706.788888888892</c:v>
                </c:pt>
                <c:pt idx="1137">
                  <c:v>39706.789583333324</c:v>
                </c:pt>
                <c:pt idx="1138">
                  <c:v>39706.790277777778</c:v>
                </c:pt>
                <c:pt idx="1139">
                  <c:v>39706.790972222225</c:v>
                </c:pt>
                <c:pt idx="1140">
                  <c:v>39706.79166666665</c:v>
                </c:pt>
                <c:pt idx="1141">
                  <c:v>39706.792361111096</c:v>
                </c:pt>
                <c:pt idx="1142">
                  <c:v>39706.79305555555</c:v>
                </c:pt>
                <c:pt idx="1143">
                  <c:v>39706.79374999999</c:v>
                </c:pt>
                <c:pt idx="1144">
                  <c:v>39706.794444444444</c:v>
                </c:pt>
                <c:pt idx="1145">
                  <c:v>39706.795138888883</c:v>
                </c:pt>
                <c:pt idx="1146">
                  <c:v>39706.795833333323</c:v>
                </c:pt>
                <c:pt idx="1147">
                  <c:v>39706.796527777777</c:v>
                </c:pt>
                <c:pt idx="1148">
                  <c:v>39706.797222222216</c:v>
                </c:pt>
                <c:pt idx="1149">
                  <c:v>39706.797916666663</c:v>
                </c:pt>
                <c:pt idx="1150">
                  <c:v>39706.798611111102</c:v>
                </c:pt>
                <c:pt idx="1151">
                  <c:v>39706.799305555549</c:v>
                </c:pt>
                <c:pt idx="1152">
                  <c:v>39706.800000000003</c:v>
                </c:pt>
                <c:pt idx="1153">
                  <c:v>39706.80069444445</c:v>
                </c:pt>
                <c:pt idx="1154">
                  <c:v>39706.801388888889</c:v>
                </c:pt>
                <c:pt idx="1155">
                  <c:v>39706.802083333336</c:v>
                </c:pt>
                <c:pt idx="1156">
                  <c:v>39706.802777777782</c:v>
                </c:pt>
                <c:pt idx="1157">
                  <c:v>39706.803472222222</c:v>
                </c:pt>
                <c:pt idx="1158">
                  <c:v>39706.804166666661</c:v>
                </c:pt>
                <c:pt idx="1159">
                  <c:v>39706.804861111108</c:v>
                </c:pt>
                <c:pt idx="1160">
                  <c:v>39706.805555555562</c:v>
                </c:pt>
                <c:pt idx="1161">
                  <c:v>39706.806250000009</c:v>
                </c:pt>
                <c:pt idx="1162">
                  <c:v>39706.806944444448</c:v>
                </c:pt>
                <c:pt idx="1163">
                  <c:v>39706.807638888895</c:v>
                </c:pt>
                <c:pt idx="1164">
                  <c:v>39706.808333333342</c:v>
                </c:pt>
                <c:pt idx="1165">
                  <c:v>39706.809027777781</c:v>
                </c:pt>
                <c:pt idx="1166">
                  <c:v>39706.80972222222</c:v>
                </c:pt>
                <c:pt idx="1167">
                  <c:v>39706.810416666667</c:v>
                </c:pt>
                <c:pt idx="1168">
                  <c:v>39706.811111111114</c:v>
                </c:pt>
                <c:pt idx="1169">
                  <c:v>39706.811805555553</c:v>
                </c:pt>
                <c:pt idx="1170">
                  <c:v>39706.812500000007</c:v>
                </c:pt>
                <c:pt idx="1171">
                  <c:v>39706.813194444454</c:v>
                </c:pt>
                <c:pt idx="1172">
                  <c:v>39706.813888888893</c:v>
                </c:pt>
                <c:pt idx="1173">
                  <c:v>39706.814583333333</c:v>
                </c:pt>
                <c:pt idx="1174">
                  <c:v>39706.815277777787</c:v>
                </c:pt>
                <c:pt idx="1175">
                  <c:v>39706.815972222219</c:v>
                </c:pt>
                <c:pt idx="1176">
                  <c:v>39706.816666666666</c:v>
                </c:pt>
                <c:pt idx="1177">
                  <c:v>39706.817361111105</c:v>
                </c:pt>
                <c:pt idx="1178">
                  <c:v>39706.818055555566</c:v>
                </c:pt>
                <c:pt idx="1179">
                  <c:v>39706.818750000006</c:v>
                </c:pt>
                <c:pt idx="1180">
                  <c:v>39706.819444444453</c:v>
                </c:pt>
                <c:pt idx="1181">
                  <c:v>39706.820138888892</c:v>
                </c:pt>
                <c:pt idx="1182">
                  <c:v>39706.820833333331</c:v>
                </c:pt>
                <c:pt idx="1183">
                  <c:v>39706.821527777778</c:v>
                </c:pt>
                <c:pt idx="1184">
                  <c:v>39706.822222222232</c:v>
                </c:pt>
                <c:pt idx="1185">
                  <c:v>39706.822916666664</c:v>
                </c:pt>
                <c:pt idx="1186">
                  <c:v>39706.823611111104</c:v>
                </c:pt>
                <c:pt idx="1187">
                  <c:v>39706.824305555558</c:v>
                </c:pt>
                <c:pt idx="1188">
                  <c:v>39706.825000000004</c:v>
                </c:pt>
                <c:pt idx="1189">
                  <c:v>39706.825694444451</c:v>
                </c:pt>
                <c:pt idx="1190">
                  <c:v>39706.826388888891</c:v>
                </c:pt>
                <c:pt idx="1191">
                  <c:v>39706.827083333323</c:v>
                </c:pt>
                <c:pt idx="1192">
                  <c:v>39706.827777777777</c:v>
                </c:pt>
                <c:pt idx="1193">
                  <c:v>39706.828472222223</c:v>
                </c:pt>
                <c:pt idx="1194">
                  <c:v>39706.829166666663</c:v>
                </c:pt>
                <c:pt idx="1195">
                  <c:v>39706.829861111102</c:v>
                </c:pt>
                <c:pt idx="1196">
                  <c:v>39706.830555555563</c:v>
                </c:pt>
                <c:pt idx="1197">
                  <c:v>39706.831250000003</c:v>
                </c:pt>
                <c:pt idx="1198">
                  <c:v>39706.831944444442</c:v>
                </c:pt>
                <c:pt idx="1199">
                  <c:v>39706.832638888896</c:v>
                </c:pt>
                <c:pt idx="1200">
                  <c:v>39706.833333333336</c:v>
                </c:pt>
                <c:pt idx="1201">
                  <c:v>39706.834027777782</c:v>
                </c:pt>
                <c:pt idx="1202">
                  <c:v>39706.834722222222</c:v>
                </c:pt>
                <c:pt idx="1203">
                  <c:v>39706.835416666661</c:v>
                </c:pt>
                <c:pt idx="1204">
                  <c:v>39706.836111111108</c:v>
                </c:pt>
                <c:pt idx="1205">
                  <c:v>39706.836805555562</c:v>
                </c:pt>
                <c:pt idx="1206">
                  <c:v>39706.837500000001</c:v>
                </c:pt>
                <c:pt idx="1207">
                  <c:v>39706.838194444448</c:v>
                </c:pt>
                <c:pt idx="1208">
                  <c:v>39706.838888888895</c:v>
                </c:pt>
                <c:pt idx="1209">
                  <c:v>39706.839583333334</c:v>
                </c:pt>
                <c:pt idx="1210">
                  <c:v>39706.840277777788</c:v>
                </c:pt>
                <c:pt idx="1211">
                  <c:v>39706.840972222228</c:v>
                </c:pt>
                <c:pt idx="1212">
                  <c:v>39706.84166666666</c:v>
                </c:pt>
                <c:pt idx="1213">
                  <c:v>39706.842361111114</c:v>
                </c:pt>
                <c:pt idx="1214">
                  <c:v>39706.843055555553</c:v>
                </c:pt>
                <c:pt idx="1215">
                  <c:v>39706.84375</c:v>
                </c:pt>
                <c:pt idx="1216">
                  <c:v>39706.844444444454</c:v>
                </c:pt>
                <c:pt idx="1217">
                  <c:v>39706.845138888893</c:v>
                </c:pt>
                <c:pt idx="1218">
                  <c:v>39706.845833333333</c:v>
                </c:pt>
                <c:pt idx="1219">
                  <c:v>39706.846527777787</c:v>
                </c:pt>
                <c:pt idx="1220">
                  <c:v>39706.847222222219</c:v>
                </c:pt>
                <c:pt idx="1221">
                  <c:v>39706.847916666666</c:v>
                </c:pt>
                <c:pt idx="1222">
                  <c:v>39706.848611111112</c:v>
                </c:pt>
                <c:pt idx="1223">
                  <c:v>39706.849305555559</c:v>
                </c:pt>
                <c:pt idx="1224">
                  <c:v>39706.850000000006</c:v>
                </c:pt>
                <c:pt idx="1225">
                  <c:v>39706.85069444446</c:v>
                </c:pt>
                <c:pt idx="1226">
                  <c:v>39706.851388888892</c:v>
                </c:pt>
                <c:pt idx="1227">
                  <c:v>39706.852083333331</c:v>
                </c:pt>
                <c:pt idx="1228">
                  <c:v>39706.852777777785</c:v>
                </c:pt>
                <c:pt idx="1229">
                  <c:v>39706.853472222232</c:v>
                </c:pt>
                <c:pt idx="1230">
                  <c:v>39706.854166666664</c:v>
                </c:pt>
                <c:pt idx="1231">
                  <c:v>39706.854861111111</c:v>
                </c:pt>
                <c:pt idx="1232">
                  <c:v>39706.855555555565</c:v>
                </c:pt>
                <c:pt idx="1233">
                  <c:v>39706.856250000012</c:v>
                </c:pt>
                <c:pt idx="1234">
                  <c:v>39706.856944444458</c:v>
                </c:pt>
                <c:pt idx="1235">
                  <c:v>39706.857638888898</c:v>
                </c:pt>
                <c:pt idx="1236">
                  <c:v>39706.858333333337</c:v>
                </c:pt>
                <c:pt idx="1237">
                  <c:v>39706.859027777784</c:v>
                </c:pt>
                <c:pt idx="1238">
                  <c:v>39706.859722222223</c:v>
                </c:pt>
                <c:pt idx="1239">
                  <c:v>39706.86041666667</c:v>
                </c:pt>
                <c:pt idx="1240">
                  <c:v>39706.861111111102</c:v>
                </c:pt>
                <c:pt idx="1241">
                  <c:v>39706.861805555556</c:v>
                </c:pt>
                <c:pt idx="1242">
                  <c:v>39706.862500000003</c:v>
                </c:pt>
                <c:pt idx="1243">
                  <c:v>39706.863194444442</c:v>
                </c:pt>
                <c:pt idx="1244">
                  <c:v>39706.863888888889</c:v>
                </c:pt>
                <c:pt idx="1245">
                  <c:v>39706.864583333336</c:v>
                </c:pt>
                <c:pt idx="1246">
                  <c:v>39706.865277777782</c:v>
                </c:pt>
                <c:pt idx="1247">
                  <c:v>39706.865972222222</c:v>
                </c:pt>
                <c:pt idx="1248">
                  <c:v>39706.866666666661</c:v>
                </c:pt>
                <c:pt idx="1249">
                  <c:v>39706.867361111101</c:v>
                </c:pt>
                <c:pt idx="1250">
                  <c:v>39706.868055555562</c:v>
                </c:pt>
                <c:pt idx="1251">
                  <c:v>39706.868750000001</c:v>
                </c:pt>
                <c:pt idx="1252">
                  <c:v>39706.869444444441</c:v>
                </c:pt>
                <c:pt idx="1253">
                  <c:v>39706.870138888895</c:v>
                </c:pt>
                <c:pt idx="1254">
                  <c:v>39706.870833333342</c:v>
                </c:pt>
                <c:pt idx="1255">
                  <c:v>39706.871527777781</c:v>
                </c:pt>
                <c:pt idx="1256">
                  <c:v>39706.872222222228</c:v>
                </c:pt>
                <c:pt idx="1257">
                  <c:v>39706.872916666667</c:v>
                </c:pt>
                <c:pt idx="1258">
                  <c:v>39706.873611111114</c:v>
                </c:pt>
                <c:pt idx="1259">
                  <c:v>39706.874305555553</c:v>
                </c:pt>
                <c:pt idx="1260">
                  <c:v>39706.875</c:v>
                </c:pt>
                <c:pt idx="1261">
                  <c:v>39706.875694444454</c:v>
                </c:pt>
                <c:pt idx="1262">
                  <c:v>39706.876388888893</c:v>
                </c:pt>
                <c:pt idx="1263">
                  <c:v>39706.877083333326</c:v>
                </c:pt>
                <c:pt idx="1264">
                  <c:v>39706.87777777778</c:v>
                </c:pt>
                <c:pt idx="1265">
                  <c:v>39706.878472222219</c:v>
                </c:pt>
                <c:pt idx="1266">
                  <c:v>39706.879166666658</c:v>
                </c:pt>
                <c:pt idx="1267">
                  <c:v>39706.879861111105</c:v>
                </c:pt>
                <c:pt idx="1268">
                  <c:v>39706.880555555566</c:v>
                </c:pt>
                <c:pt idx="1269">
                  <c:v>39706.881250000006</c:v>
                </c:pt>
                <c:pt idx="1270">
                  <c:v>39706.881944444453</c:v>
                </c:pt>
                <c:pt idx="1271">
                  <c:v>39706.882638888899</c:v>
                </c:pt>
                <c:pt idx="1272">
                  <c:v>39706.883333333331</c:v>
                </c:pt>
                <c:pt idx="1273">
                  <c:v>39706.884027777785</c:v>
                </c:pt>
                <c:pt idx="1274">
                  <c:v>39706.884722222232</c:v>
                </c:pt>
                <c:pt idx="1275">
                  <c:v>39706.885416666664</c:v>
                </c:pt>
                <c:pt idx="1276">
                  <c:v>39706.886111111111</c:v>
                </c:pt>
                <c:pt idx="1277">
                  <c:v>39706.886805555565</c:v>
                </c:pt>
                <c:pt idx="1278">
                  <c:v>39706.887500000004</c:v>
                </c:pt>
                <c:pt idx="1279">
                  <c:v>39706.888194444458</c:v>
                </c:pt>
                <c:pt idx="1280">
                  <c:v>39706.888888888898</c:v>
                </c:pt>
                <c:pt idx="1281">
                  <c:v>39706.88958333333</c:v>
                </c:pt>
                <c:pt idx="1282">
                  <c:v>39706.890277777784</c:v>
                </c:pt>
                <c:pt idx="1283">
                  <c:v>39706.890972222223</c:v>
                </c:pt>
                <c:pt idx="1284">
                  <c:v>39706.891666666663</c:v>
                </c:pt>
                <c:pt idx="1285">
                  <c:v>39706.892361111102</c:v>
                </c:pt>
                <c:pt idx="1286">
                  <c:v>39706.893055555556</c:v>
                </c:pt>
                <c:pt idx="1287">
                  <c:v>39706.893749999996</c:v>
                </c:pt>
                <c:pt idx="1288">
                  <c:v>39706.894444444442</c:v>
                </c:pt>
                <c:pt idx="1289">
                  <c:v>39706.895138888889</c:v>
                </c:pt>
                <c:pt idx="1290">
                  <c:v>39706.895833333336</c:v>
                </c:pt>
                <c:pt idx="1291">
                  <c:v>39706.896527777782</c:v>
                </c:pt>
                <c:pt idx="1292">
                  <c:v>39706.897222222222</c:v>
                </c:pt>
                <c:pt idx="1293">
                  <c:v>39706.897916666661</c:v>
                </c:pt>
                <c:pt idx="1294">
                  <c:v>39706.898611111108</c:v>
                </c:pt>
                <c:pt idx="1295">
                  <c:v>39706.899305555555</c:v>
                </c:pt>
                <c:pt idx="1296">
                  <c:v>39706.9</c:v>
                </c:pt>
                <c:pt idx="1297">
                  <c:v>39706.900694444448</c:v>
                </c:pt>
                <c:pt idx="1298">
                  <c:v>39706.901388888888</c:v>
                </c:pt>
                <c:pt idx="1299">
                  <c:v>39706.902083333334</c:v>
                </c:pt>
                <c:pt idx="1300">
                  <c:v>39706.902777777781</c:v>
                </c:pt>
                <c:pt idx="1301">
                  <c:v>39706.90347222222</c:v>
                </c:pt>
                <c:pt idx="1302">
                  <c:v>39706.90416666666</c:v>
                </c:pt>
                <c:pt idx="1303">
                  <c:v>39706.904861111114</c:v>
                </c:pt>
                <c:pt idx="1304">
                  <c:v>39706.905555555553</c:v>
                </c:pt>
                <c:pt idx="1305">
                  <c:v>39706.906250000007</c:v>
                </c:pt>
                <c:pt idx="1306">
                  <c:v>39706.906944444454</c:v>
                </c:pt>
                <c:pt idx="1307">
                  <c:v>39706.907638888893</c:v>
                </c:pt>
                <c:pt idx="1308">
                  <c:v>39706.908333333333</c:v>
                </c:pt>
                <c:pt idx="1309">
                  <c:v>39706.90902777778</c:v>
                </c:pt>
                <c:pt idx="1310">
                  <c:v>39706.909722222212</c:v>
                </c:pt>
                <c:pt idx="1311">
                  <c:v>39706.910416666666</c:v>
                </c:pt>
                <c:pt idx="1312">
                  <c:v>39706.911111111105</c:v>
                </c:pt>
                <c:pt idx="1313">
                  <c:v>39706.911805555559</c:v>
                </c:pt>
                <c:pt idx="1314">
                  <c:v>39706.912500000006</c:v>
                </c:pt>
                <c:pt idx="1315">
                  <c:v>39706.913194444453</c:v>
                </c:pt>
                <c:pt idx="1316">
                  <c:v>39706.913888888892</c:v>
                </c:pt>
                <c:pt idx="1317">
                  <c:v>39706.914583333331</c:v>
                </c:pt>
                <c:pt idx="1318">
                  <c:v>39706.915277777785</c:v>
                </c:pt>
                <c:pt idx="1319">
                  <c:v>39706.915972222232</c:v>
                </c:pt>
                <c:pt idx="1320">
                  <c:v>39706.916666666664</c:v>
                </c:pt>
                <c:pt idx="1321">
                  <c:v>39706.917361111104</c:v>
                </c:pt>
                <c:pt idx="1322">
                  <c:v>39706.918055555565</c:v>
                </c:pt>
                <c:pt idx="1323">
                  <c:v>39706.918750000004</c:v>
                </c:pt>
                <c:pt idx="1324">
                  <c:v>39706.919444444451</c:v>
                </c:pt>
                <c:pt idx="1325">
                  <c:v>39706.920138888891</c:v>
                </c:pt>
                <c:pt idx="1326">
                  <c:v>39706.92083333333</c:v>
                </c:pt>
                <c:pt idx="1327">
                  <c:v>39706.921527777777</c:v>
                </c:pt>
                <c:pt idx="1328">
                  <c:v>39706.922222222223</c:v>
                </c:pt>
                <c:pt idx="1329">
                  <c:v>39706.92291666667</c:v>
                </c:pt>
                <c:pt idx="1330">
                  <c:v>39706.923611111102</c:v>
                </c:pt>
                <c:pt idx="1331">
                  <c:v>39706.924305555556</c:v>
                </c:pt>
                <c:pt idx="1332">
                  <c:v>39706.924999999996</c:v>
                </c:pt>
                <c:pt idx="1333">
                  <c:v>39706.925694444442</c:v>
                </c:pt>
                <c:pt idx="1334">
                  <c:v>39706.926388888889</c:v>
                </c:pt>
                <c:pt idx="1335">
                  <c:v>39706.927083333328</c:v>
                </c:pt>
                <c:pt idx="1336">
                  <c:v>39706.927777777775</c:v>
                </c:pt>
                <c:pt idx="1337">
                  <c:v>39706.928472222222</c:v>
                </c:pt>
                <c:pt idx="1338">
                  <c:v>39706.929166666654</c:v>
                </c:pt>
                <c:pt idx="1339">
                  <c:v>39706.929861111101</c:v>
                </c:pt>
                <c:pt idx="1340">
                  <c:v>39706.930555555562</c:v>
                </c:pt>
                <c:pt idx="1341">
                  <c:v>39706.931250000001</c:v>
                </c:pt>
                <c:pt idx="1342">
                  <c:v>39706.931944444441</c:v>
                </c:pt>
                <c:pt idx="1343">
                  <c:v>39706.932638888895</c:v>
                </c:pt>
                <c:pt idx="1344">
                  <c:v>39706.933333333334</c:v>
                </c:pt>
                <c:pt idx="1345">
                  <c:v>39706.934027777781</c:v>
                </c:pt>
                <c:pt idx="1346">
                  <c:v>39706.93472222222</c:v>
                </c:pt>
                <c:pt idx="1347">
                  <c:v>39706.93541666666</c:v>
                </c:pt>
                <c:pt idx="1348">
                  <c:v>39706.936111111114</c:v>
                </c:pt>
                <c:pt idx="1349">
                  <c:v>39706.936805555553</c:v>
                </c:pt>
                <c:pt idx="1350">
                  <c:v>39706.9375</c:v>
                </c:pt>
                <c:pt idx="1351">
                  <c:v>39706.938194444454</c:v>
                </c:pt>
                <c:pt idx="1352">
                  <c:v>39706.938888888893</c:v>
                </c:pt>
                <c:pt idx="1353">
                  <c:v>39706.939583333326</c:v>
                </c:pt>
                <c:pt idx="1354">
                  <c:v>39706.940277777787</c:v>
                </c:pt>
                <c:pt idx="1355">
                  <c:v>39706.940972222219</c:v>
                </c:pt>
                <c:pt idx="1356">
                  <c:v>39706.941666666658</c:v>
                </c:pt>
                <c:pt idx="1357">
                  <c:v>39706.942361111105</c:v>
                </c:pt>
                <c:pt idx="1358">
                  <c:v>39706.943055555559</c:v>
                </c:pt>
                <c:pt idx="1359">
                  <c:v>39706.943749999999</c:v>
                </c:pt>
                <c:pt idx="1360">
                  <c:v>39706.944444444453</c:v>
                </c:pt>
                <c:pt idx="1361">
                  <c:v>39706.945138888892</c:v>
                </c:pt>
                <c:pt idx="1362">
                  <c:v>39706.945833333331</c:v>
                </c:pt>
                <c:pt idx="1363">
                  <c:v>39706.946527777785</c:v>
                </c:pt>
                <c:pt idx="1364">
                  <c:v>39706.947222222232</c:v>
                </c:pt>
                <c:pt idx="1365">
                  <c:v>39706.947916666664</c:v>
                </c:pt>
                <c:pt idx="1366">
                  <c:v>39706.948611111111</c:v>
                </c:pt>
                <c:pt idx="1367">
                  <c:v>39706.949305555558</c:v>
                </c:pt>
                <c:pt idx="1368">
                  <c:v>39706.950000000004</c:v>
                </c:pt>
                <c:pt idx="1369">
                  <c:v>39706.950694444458</c:v>
                </c:pt>
                <c:pt idx="1370">
                  <c:v>39706.951388888891</c:v>
                </c:pt>
                <c:pt idx="1371">
                  <c:v>39706.95208333333</c:v>
                </c:pt>
                <c:pt idx="1372">
                  <c:v>39706.952777777784</c:v>
                </c:pt>
                <c:pt idx="1373">
                  <c:v>39706.953472222223</c:v>
                </c:pt>
                <c:pt idx="1374">
                  <c:v>39706.95416666667</c:v>
                </c:pt>
                <c:pt idx="1375">
                  <c:v>39706.954861111109</c:v>
                </c:pt>
                <c:pt idx="1376">
                  <c:v>39706.955555555563</c:v>
                </c:pt>
                <c:pt idx="1377">
                  <c:v>39706.95625000001</c:v>
                </c:pt>
                <c:pt idx="1378">
                  <c:v>39706.95694444445</c:v>
                </c:pt>
                <c:pt idx="1379">
                  <c:v>39706.957638888896</c:v>
                </c:pt>
                <c:pt idx="1380">
                  <c:v>39706.958333333343</c:v>
                </c:pt>
                <c:pt idx="1381">
                  <c:v>39706.959027777782</c:v>
                </c:pt>
                <c:pt idx="1382">
                  <c:v>39706.959722222222</c:v>
                </c:pt>
                <c:pt idx="1383">
                  <c:v>39706.960416666661</c:v>
                </c:pt>
                <c:pt idx="1384">
                  <c:v>39706.961111111101</c:v>
                </c:pt>
                <c:pt idx="1385">
                  <c:v>39706.961805555555</c:v>
                </c:pt>
                <c:pt idx="1386">
                  <c:v>39706.962500000001</c:v>
                </c:pt>
                <c:pt idx="1387">
                  <c:v>39706.963194444441</c:v>
                </c:pt>
                <c:pt idx="1388">
                  <c:v>39706.963888888888</c:v>
                </c:pt>
                <c:pt idx="1389">
                  <c:v>39706.964583333334</c:v>
                </c:pt>
                <c:pt idx="1390">
                  <c:v>39706.965277777781</c:v>
                </c:pt>
                <c:pt idx="1391">
                  <c:v>39706.96597222222</c:v>
                </c:pt>
                <c:pt idx="1392">
                  <c:v>39706.96666666666</c:v>
                </c:pt>
                <c:pt idx="1393">
                  <c:v>39706.967361111107</c:v>
                </c:pt>
                <c:pt idx="1394">
                  <c:v>39706.968055555553</c:v>
                </c:pt>
                <c:pt idx="1395">
                  <c:v>39706.96875</c:v>
                </c:pt>
                <c:pt idx="1396">
                  <c:v>39706.969444444447</c:v>
                </c:pt>
                <c:pt idx="1397">
                  <c:v>39706.970138888893</c:v>
                </c:pt>
                <c:pt idx="1398">
                  <c:v>39706.970833333333</c:v>
                </c:pt>
                <c:pt idx="1399">
                  <c:v>39706.97152777778</c:v>
                </c:pt>
                <c:pt idx="1400">
                  <c:v>39706.972222222219</c:v>
                </c:pt>
                <c:pt idx="1401">
                  <c:v>39706.972916666666</c:v>
                </c:pt>
                <c:pt idx="1402">
                  <c:v>39706.973611111105</c:v>
                </c:pt>
                <c:pt idx="1403">
                  <c:v>39706.974305555559</c:v>
                </c:pt>
                <c:pt idx="1404">
                  <c:v>39706.975000000006</c:v>
                </c:pt>
                <c:pt idx="1405">
                  <c:v>39706.975694444453</c:v>
                </c:pt>
                <c:pt idx="1406">
                  <c:v>39706.976388888892</c:v>
                </c:pt>
                <c:pt idx="1407">
                  <c:v>39706.977083333324</c:v>
                </c:pt>
                <c:pt idx="1408">
                  <c:v>39706.977777777778</c:v>
                </c:pt>
                <c:pt idx="1409">
                  <c:v>39706.978472222232</c:v>
                </c:pt>
                <c:pt idx="1410">
                  <c:v>39706.979166666657</c:v>
                </c:pt>
                <c:pt idx="1411">
                  <c:v>39706.979861111104</c:v>
                </c:pt>
                <c:pt idx="1412">
                  <c:v>39706.980555555565</c:v>
                </c:pt>
                <c:pt idx="1413">
                  <c:v>39706.981250000004</c:v>
                </c:pt>
                <c:pt idx="1414">
                  <c:v>39706.981944444451</c:v>
                </c:pt>
                <c:pt idx="1415">
                  <c:v>39706.982638888898</c:v>
                </c:pt>
                <c:pt idx="1416">
                  <c:v>39706.98333333333</c:v>
                </c:pt>
                <c:pt idx="1417">
                  <c:v>39706.984027777784</c:v>
                </c:pt>
                <c:pt idx="1418">
                  <c:v>39706.984722222223</c:v>
                </c:pt>
                <c:pt idx="1419">
                  <c:v>39706.98541666667</c:v>
                </c:pt>
                <c:pt idx="1420">
                  <c:v>39706.986111111109</c:v>
                </c:pt>
                <c:pt idx="1421">
                  <c:v>39706.986805555563</c:v>
                </c:pt>
                <c:pt idx="1422">
                  <c:v>39706.987500000003</c:v>
                </c:pt>
                <c:pt idx="1423">
                  <c:v>39706.98819444445</c:v>
                </c:pt>
                <c:pt idx="1424">
                  <c:v>39706.988888888896</c:v>
                </c:pt>
                <c:pt idx="1425">
                  <c:v>39706.989583333336</c:v>
                </c:pt>
                <c:pt idx="1426">
                  <c:v>39706.990277777782</c:v>
                </c:pt>
                <c:pt idx="1427">
                  <c:v>39706.990972222222</c:v>
                </c:pt>
                <c:pt idx="1428">
                  <c:v>39706.991666666654</c:v>
                </c:pt>
                <c:pt idx="1429">
                  <c:v>39706.992361111101</c:v>
                </c:pt>
                <c:pt idx="1430">
                  <c:v>39706.993055555555</c:v>
                </c:pt>
                <c:pt idx="1431">
                  <c:v>39706.993749999994</c:v>
                </c:pt>
                <c:pt idx="1432">
                  <c:v>39706.994444444441</c:v>
                </c:pt>
                <c:pt idx="1433">
                  <c:v>39706.995138888888</c:v>
                </c:pt>
                <c:pt idx="1434">
                  <c:v>39706.995833333334</c:v>
                </c:pt>
                <c:pt idx="1435">
                  <c:v>39706.996527777781</c:v>
                </c:pt>
                <c:pt idx="1436">
                  <c:v>39706.99722222222</c:v>
                </c:pt>
                <c:pt idx="1437">
                  <c:v>39706.99791666666</c:v>
                </c:pt>
                <c:pt idx="1438">
                  <c:v>39706.998611111114</c:v>
                </c:pt>
                <c:pt idx="1439">
                  <c:v>39706.999305555546</c:v>
                </c:pt>
              </c:numCache>
            </c:numRef>
          </c:xVal>
          <c:yVal>
            <c:numRef>
              <c:f>'[4600378excel_DDedit.xls]Week1'!$N$12:$N$1451</c:f>
              <c:numCache>
                <c:formatCode>General</c:formatCode>
                <c:ptCount val="14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821</c:v>
                </c:pt>
                <c:pt idx="518">
                  <c:v>631</c:v>
                </c:pt>
                <c:pt idx="519">
                  <c:v>458</c:v>
                </c:pt>
                <c:pt idx="520">
                  <c:v>0</c:v>
                </c:pt>
                <c:pt idx="521">
                  <c:v>0</c:v>
                </c:pt>
                <c:pt idx="522">
                  <c:v>456</c:v>
                </c:pt>
                <c:pt idx="523">
                  <c:v>246</c:v>
                </c:pt>
                <c:pt idx="524">
                  <c:v>0</c:v>
                </c:pt>
                <c:pt idx="525">
                  <c:v>3</c:v>
                </c:pt>
                <c:pt idx="526">
                  <c:v>62</c:v>
                </c:pt>
                <c:pt idx="527">
                  <c:v>594</c:v>
                </c:pt>
                <c:pt idx="528">
                  <c:v>177</c:v>
                </c:pt>
                <c:pt idx="529">
                  <c:v>167</c:v>
                </c:pt>
                <c:pt idx="530">
                  <c:v>50</c:v>
                </c:pt>
                <c:pt idx="531">
                  <c:v>239</c:v>
                </c:pt>
                <c:pt idx="532">
                  <c:v>6</c:v>
                </c:pt>
                <c:pt idx="533">
                  <c:v>12</c:v>
                </c:pt>
                <c:pt idx="534">
                  <c:v>0</c:v>
                </c:pt>
                <c:pt idx="535">
                  <c:v>210</c:v>
                </c:pt>
                <c:pt idx="536">
                  <c:v>50</c:v>
                </c:pt>
                <c:pt idx="537">
                  <c:v>0</c:v>
                </c:pt>
                <c:pt idx="538">
                  <c:v>68</c:v>
                </c:pt>
                <c:pt idx="539">
                  <c:v>27</c:v>
                </c:pt>
                <c:pt idx="540">
                  <c:v>29</c:v>
                </c:pt>
                <c:pt idx="541">
                  <c:v>236</c:v>
                </c:pt>
                <c:pt idx="542">
                  <c:v>247</c:v>
                </c:pt>
                <c:pt idx="543">
                  <c:v>796</c:v>
                </c:pt>
                <c:pt idx="544">
                  <c:v>284</c:v>
                </c:pt>
                <c:pt idx="545">
                  <c:v>452</c:v>
                </c:pt>
                <c:pt idx="546">
                  <c:v>120</c:v>
                </c:pt>
                <c:pt idx="547">
                  <c:v>328</c:v>
                </c:pt>
                <c:pt idx="548">
                  <c:v>54</c:v>
                </c:pt>
                <c:pt idx="549">
                  <c:v>171</c:v>
                </c:pt>
                <c:pt idx="550">
                  <c:v>483</c:v>
                </c:pt>
                <c:pt idx="551">
                  <c:v>454</c:v>
                </c:pt>
                <c:pt idx="552">
                  <c:v>575</c:v>
                </c:pt>
                <c:pt idx="553">
                  <c:v>134</c:v>
                </c:pt>
                <c:pt idx="554">
                  <c:v>0</c:v>
                </c:pt>
                <c:pt idx="555">
                  <c:v>0</c:v>
                </c:pt>
                <c:pt idx="556">
                  <c:v>135</c:v>
                </c:pt>
                <c:pt idx="557">
                  <c:v>24</c:v>
                </c:pt>
                <c:pt idx="558">
                  <c:v>0</c:v>
                </c:pt>
                <c:pt idx="559">
                  <c:v>0</c:v>
                </c:pt>
                <c:pt idx="560">
                  <c:v>312</c:v>
                </c:pt>
                <c:pt idx="561">
                  <c:v>842</c:v>
                </c:pt>
                <c:pt idx="562">
                  <c:v>426</c:v>
                </c:pt>
                <c:pt idx="563">
                  <c:v>527</c:v>
                </c:pt>
                <c:pt idx="564">
                  <c:v>395</c:v>
                </c:pt>
                <c:pt idx="565">
                  <c:v>261</c:v>
                </c:pt>
                <c:pt idx="566">
                  <c:v>82</c:v>
                </c:pt>
                <c:pt idx="567">
                  <c:v>300</c:v>
                </c:pt>
                <c:pt idx="568">
                  <c:v>424</c:v>
                </c:pt>
                <c:pt idx="569">
                  <c:v>24</c:v>
                </c:pt>
                <c:pt idx="570">
                  <c:v>37</c:v>
                </c:pt>
                <c:pt idx="571">
                  <c:v>26</c:v>
                </c:pt>
                <c:pt idx="572">
                  <c:v>106</c:v>
                </c:pt>
                <c:pt idx="573">
                  <c:v>402</c:v>
                </c:pt>
                <c:pt idx="574">
                  <c:v>756</c:v>
                </c:pt>
                <c:pt idx="575">
                  <c:v>103</c:v>
                </c:pt>
                <c:pt idx="576">
                  <c:v>194</c:v>
                </c:pt>
                <c:pt idx="577">
                  <c:v>683</c:v>
                </c:pt>
                <c:pt idx="578">
                  <c:v>352</c:v>
                </c:pt>
                <c:pt idx="579">
                  <c:v>633</c:v>
                </c:pt>
                <c:pt idx="580">
                  <c:v>644</c:v>
                </c:pt>
                <c:pt idx="581">
                  <c:v>398</c:v>
                </c:pt>
                <c:pt idx="582">
                  <c:v>91</c:v>
                </c:pt>
                <c:pt idx="583">
                  <c:v>830</c:v>
                </c:pt>
                <c:pt idx="584">
                  <c:v>537</c:v>
                </c:pt>
                <c:pt idx="585">
                  <c:v>326</c:v>
                </c:pt>
                <c:pt idx="586">
                  <c:v>352</c:v>
                </c:pt>
                <c:pt idx="587">
                  <c:v>48</c:v>
                </c:pt>
                <c:pt idx="588">
                  <c:v>149</c:v>
                </c:pt>
                <c:pt idx="589">
                  <c:v>207</c:v>
                </c:pt>
                <c:pt idx="590">
                  <c:v>415</c:v>
                </c:pt>
                <c:pt idx="591">
                  <c:v>342</c:v>
                </c:pt>
                <c:pt idx="592">
                  <c:v>801</c:v>
                </c:pt>
                <c:pt idx="593">
                  <c:v>404</c:v>
                </c:pt>
                <c:pt idx="594">
                  <c:v>102</c:v>
                </c:pt>
                <c:pt idx="595">
                  <c:v>172</c:v>
                </c:pt>
                <c:pt idx="596">
                  <c:v>9</c:v>
                </c:pt>
                <c:pt idx="597">
                  <c:v>130</c:v>
                </c:pt>
                <c:pt idx="598">
                  <c:v>141</c:v>
                </c:pt>
                <c:pt idx="599">
                  <c:v>21</c:v>
                </c:pt>
                <c:pt idx="600">
                  <c:v>137</c:v>
                </c:pt>
                <c:pt idx="601">
                  <c:v>218</c:v>
                </c:pt>
                <c:pt idx="602">
                  <c:v>48</c:v>
                </c:pt>
                <c:pt idx="603">
                  <c:v>22</c:v>
                </c:pt>
                <c:pt idx="604">
                  <c:v>217</c:v>
                </c:pt>
                <c:pt idx="605">
                  <c:v>75</c:v>
                </c:pt>
                <c:pt idx="606">
                  <c:v>13</c:v>
                </c:pt>
                <c:pt idx="607">
                  <c:v>45</c:v>
                </c:pt>
                <c:pt idx="608">
                  <c:v>81</c:v>
                </c:pt>
                <c:pt idx="609">
                  <c:v>115</c:v>
                </c:pt>
                <c:pt idx="610">
                  <c:v>58</c:v>
                </c:pt>
                <c:pt idx="611">
                  <c:v>69</c:v>
                </c:pt>
                <c:pt idx="612">
                  <c:v>86</c:v>
                </c:pt>
                <c:pt idx="613">
                  <c:v>0</c:v>
                </c:pt>
                <c:pt idx="614">
                  <c:v>29</c:v>
                </c:pt>
                <c:pt idx="615">
                  <c:v>0</c:v>
                </c:pt>
                <c:pt idx="616">
                  <c:v>58</c:v>
                </c:pt>
                <c:pt idx="617">
                  <c:v>0</c:v>
                </c:pt>
                <c:pt idx="618">
                  <c:v>15</c:v>
                </c:pt>
                <c:pt idx="619">
                  <c:v>6</c:v>
                </c:pt>
                <c:pt idx="620">
                  <c:v>15</c:v>
                </c:pt>
                <c:pt idx="621">
                  <c:v>59</c:v>
                </c:pt>
                <c:pt idx="622">
                  <c:v>11</c:v>
                </c:pt>
                <c:pt idx="623">
                  <c:v>241</c:v>
                </c:pt>
                <c:pt idx="624">
                  <c:v>933</c:v>
                </c:pt>
                <c:pt idx="625">
                  <c:v>785</c:v>
                </c:pt>
                <c:pt idx="626">
                  <c:v>8</c:v>
                </c:pt>
                <c:pt idx="627">
                  <c:v>93</c:v>
                </c:pt>
                <c:pt idx="628">
                  <c:v>45</c:v>
                </c:pt>
                <c:pt idx="629">
                  <c:v>135</c:v>
                </c:pt>
                <c:pt idx="630">
                  <c:v>96</c:v>
                </c:pt>
                <c:pt idx="631">
                  <c:v>155</c:v>
                </c:pt>
                <c:pt idx="632">
                  <c:v>74</c:v>
                </c:pt>
                <c:pt idx="633">
                  <c:v>56</c:v>
                </c:pt>
                <c:pt idx="634">
                  <c:v>1</c:v>
                </c:pt>
                <c:pt idx="635">
                  <c:v>35</c:v>
                </c:pt>
                <c:pt idx="636">
                  <c:v>105</c:v>
                </c:pt>
                <c:pt idx="637">
                  <c:v>241</c:v>
                </c:pt>
                <c:pt idx="638">
                  <c:v>129</c:v>
                </c:pt>
                <c:pt idx="639">
                  <c:v>679</c:v>
                </c:pt>
                <c:pt idx="640">
                  <c:v>268</c:v>
                </c:pt>
                <c:pt idx="641">
                  <c:v>14</c:v>
                </c:pt>
                <c:pt idx="642">
                  <c:v>9</c:v>
                </c:pt>
                <c:pt idx="643">
                  <c:v>89</c:v>
                </c:pt>
                <c:pt idx="644">
                  <c:v>459</c:v>
                </c:pt>
                <c:pt idx="645">
                  <c:v>375</c:v>
                </c:pt>
                <c:pt idx="646">
                  <c:v>102</c:v>
                </c:pt>
                <c:pt idx="647">
                  <c:v>310</c:v>
                </c:pt>
                <c:pt idx="648">
                  <c:v>262</c:v>
                </c:pt>
                <c:pt idx="649">
                  <c:v>179</c:v>
                </c:pt>
                <c:pt idx="650">
                  <c:v>651</c:v>
                </c:pt>
                <c:pt idx="651">
                  <c:v>72</c:v>
                </c:pt>
                <c:pt idx="652">
                  <c:v>70</c:v>
                </c:pt>
                <c:pt idx="653">
                  <c:v>24</c:v>
                </c:pt>
                <c:pt idx="654">
                  <c:v>96</c:v>
                </c:pt>
                <c:pt idx="655">
                  <c:v>117</c:v>
                </c:pt>
                <c:pt idx="656">
                  <c:v>84</c:v>
                </c:pt>
                <c:pt idx="657">
                  <c:v>501</c:v>
                </c:pt>
                <c:pt idx="658">
                  <c:v>207</c:v>
                </c:pt>
                <c:pt idx="659">
                  <c:v>18</c:v>
                </c:pt>
                <c:pt idx="660">
                  <c:v>53</c:v>
                </c:pt>
                <c:pt idx="661">
                  <c:v>147</c:v>
                </c:pt>
                <c:pt idx="662">
                  <c:v>20</c:v>
                </c:pt>
                <c:pt idx="663">
                  <c:v>174</c:v>
                </c:pt>
                <c:pt idx="664">
                  <c:v>24</c:v>
                </c:pt>
                <c:pt idx="665">
                  <c:v>39</c:v>
                </c:pt>
                <c:pt idx="666">
                  <c:v>227</c:v>
                </c:pt>
                <c:pt idx="667">
                  <c:v>0</c:v>
                </c:pt>
                <c:pt idx="668">
                  <c:v>23</c:v>
                </c:pt>
                <c:pt idx="669">
                  <c:v>256</c:v>
                </c:pt>
                <c:pt idx="670">
                  <c:v>870</c:v>
                </c:pt>
                <c:pt idx="671">
                  <c:v>20</c:v>
                </c:pt>
                <c:pt idx="672">
                  <c:v>3</c:v>
                </c:pt>
                <c:pt idx="673">
                  <c:v>0</c:v>
                </c:pt>
                <c:pt idx="674">
                  <c:v>26</c:v>
                </c:pt>
                <c:pt idx="675">
                  <c:v>1</c:v>
                </c:pt>
                <c:pt idx="676">
                  <c:v>0</c:v>
                </c:pt>
                <c:pt idx="677">
                  <c:v>370</c:v>
                </c:pt>
                <c:pt idx="678">
                  <c:v>1195</c:v>
                </c:pt>
                <c:pt idx="679">
                  <c:v>154</c:v>
                </c:pt>
                <c:pt idx="680">
                  <c:v>96</c:v>
                </c:pt>
                <c:pt idx="681">
                  <c:v>2</c:v>
                </c:pt>
                <c:pt idx="682">
                  <c:v>34</c:v>
                </c:pt>
                <c:pt idx="683">
                  <c:v>0</c:v>
                </c:pt>
                <c:pt idx="684">
                  <c:v>47</c:v>
                </c:pt>
                <c:pt idx="685">
                  <c:v>25</c:v>
                </c:pt>
                <c:pt idx="686">
                  <c:v>45</c:v>
                </c:pt>
                <c:pt idx="687">
                  <c:v>5</c:v>
                </c:pt>
                <c:pt idx="688">
                  <c:v>26</c:v>
                </c:pt>
                <c:pt idx="689">
                  <c:v>91</c:v>
                </c:pt>
                <c:pt idx="690">
                  <c:v>104</c:v>
                </c:pt>
                <c:pt idx="691">
                  <c:v>0</c:v>
                </c:pt>
                <c:pt idx="692">
                  <c:v>318</c:v>
                </c:pt>
                <c:pt idx="693">
                  <c:v>809</c:v>
                </c:pt>
                <c:pt idx="694">
                  <c:v>533</c:v>
                </c:pt>
                <c:pt idx="695">
                  <c:v>62</c:v>
                </c:pt>
                <c:pt idx="696">
                  <c:v>537</c:v>
                </c:pt>
                <c:pt idx="697">
                  <c:v>596</c:v>
                </c:pt>
                <c:pt idx="698">
                  <c:v>283</c:v>
                </c:pt>
                <c:pt idx="699">
                  <c:v>1047</c:v>
                </c:pt>
                <c:pt idx="700">
                  <c:v>198</c:v>
                </c:pt>
                <c:pt idx="701">
                  <c:v>310</c:v>
                </c:pt>
                <c:pt idx="702">
                  <c:v>177</c:v>
                </c:pt>
                <c:pt idx="703">
                  <c:v>223</c:v>
                </c:pt>
                <c:pt idx="704">
                  <c:v>0</c:v>
                </c:pt>
                <c:pt idx="705">
                  <c:v>0</c:v>
                </c:pt>
                <c:pt idx="706">
                  <c:v>1310</c:v>
                </c:pt>
                <c:pt idx="707">
                  <c:v>1300</c:v>
                </c:pt>
                <c:pt idx="708">
                  <c:v>1160</c:v>
                </c:pt>
                <c:pt idx="709">
                  <c:v>368</c:v>
                </c:pt>
                <c:pt idx="710">
                  <c:v>0</c:v>
                </c:pt>
                <c:pt idx="711">
                  <c:v>764</c:v>
                </c:pt>
                <c:pt idx="712">
                  <c:v>935</c:v>
                </c:pt>
                <c:pt idx="713">
                  <c:v>60</c:v>
                </c:pt>
                <c:pt idx="714">
                  <c:v>37</c:v>
                </c:pt>
                <c:pt idx="715">
                  <c:v>5</c:v>
                </c:pt>
                <c:pt idx="716">
                  <c:v>71</c:v>
                </c:pt>
                <c:pt idx="717">
                  <c:v>39</c:v>
                </c:pt>
                <c:pt idx="718">
                  <c:v>20</c:v>
                </c:pt>
                <c:pt idx="719">
                  <c:v>0</c:v>
                </c:pt>
                <c:pt idx="720">
                  <c:v>196</c:v>
                </c:pt>
                <c:pt idx="721">
                  <c:v>42</c:v>
                </c:pt>
                <c:pt idx="722">
                  <c:v>20</c:v>
                </c:pt>
                <c:pt idx="723">
                  <c:v>335</c:v>
                </c:pt>
                <c:pt idx="724">
                  <c:v>583</c:v>
                </c:pt>
                <c:pt idx="725">
                  <c:v>128</c:v>
                </c:pt>
                <c:pt idx="726">
                  <c:v>47</c:v>
                </c:pt>
                <c:pt idx="727">
                  <c:v>16</c:v>
                </c:pt>
                <c:pt idx="728">
                  <c:v>87</c:v>
                </c:pt>
                <c:pt idx="729">
                  <c:v>273</c:v>
                </c:pt>
                <c:pt idx="730">
                  <c:v>506</c:v>
                </c:pt>
                <c:pt idx="731">
                  <c:v>347</c:v>
                </c:pt>
                <c:pt idx="732">
                  <c:v>280</c:v>
                </c:pt>
                <c:pt idx="733">
                  <c:v>0</c:v>
                </c:pt>
                <c:pt idx="734">
                  <c:v>0</c:v>
                </c:pt>
                <c:pt idx="735">
                  <c:v>1</c:v>
                </c:pt>
                <c:pt idx="736">
                  <c:v>5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14</c:v>
                </c:pt>
                <c:pt idx="741">
                  <c:v>0</c:v>
                </c:pt>
                <c:pt idx="742">
                  <c:v>0</c:v>
                </c:pt>
                <c:pt idx="743">
                  <c:v>5</c:v>
                </c:pt>
                <c:pt idx="744">
                  <c:v>1</c:v>
                </c:pt>
                <c:pt idx="745">
                  <c:v>347</c:v>
                </c:pt>
                <c:pt idx="746">
                  <c:v>483</c:v>
                </c:pt>
                <c:pt idx="747">
                  <c:v>0</c:v>
                </c:pt>
                <c:pt idx="748">
                  <c:v>218</c:v>
                </c:pt>
                <c:pt idx="749">
                  <c:v>521</c:v>
                </c:pt>
                <c:pt idx="750">
                  <c:v>584</c:v>
                </c:pt>
                <c:pt idx="751">
                  <c:v>0</c:v>
                </c:pt>
                <c:pt idx="752">
                  <c:v>0</c:v>
                </c:pt>
                <c:pt idx="753">
                  <c:v>67</c:v>
                </c:pt>
                <c:pt idx="754">
                  <c:v>667</c:v>
                </c:pt>
                <c:pt idx="755">
                  <c:v>246</c:v>
                </c:pt>
                <c:pt idx="756">
                  <c:v>467</c:v>
                </c:pt>
                <c:pt idx="757">
                  <c:v>1134</c:v>
                </c:pt>
                <c:pt idx="758">
                  <c:v>860</c:v>
                </c:pt>
                <c:pt idx="759">
                  <c:v>129</c:v>
                </c:pt>
                <c:pt idx="760">
                  <c:v>170</c:v>
                </c:pt>
                <c:pt idx="761">
                  <c:v>50</c:v>
                </c:pt>
                <c:pt idx="762">
                  <c:v>6</c:v>
                </c:pt>
                <c:pt idx="763">
                  <c:v>19</c:v>
                </c:pt>
                <c:pt idx="764">
                  <c:v>0</c:v>
                </c:pt>
                <c:pt idx="765">
                  <c:v>0</c:v>
                </c:pt>
                <c:pt idx="766">
                  <c:v>22</c:v>
                </c:pt>
                <c:pt idx="767">
                  <c:v>417</c:v>
                </c:pt>
                <c:pt idx="768">
                  <c:v>29</c:v>
                </c:pt>
                <c:pt idx="769">
                  <c:v>89</c:v>
                </c:pt>
                <c:pt idx="770">
                  <c:v>32</c:v>
                </c:pt>
                <c:pt idx="771">
                  <c:v>415</c:v>
                </c:pt>
                <c:pt idx="772">
                  <c:v>128</c:v>
                </c:pt>
                <c:pt idx="773">
                  <c:v>113</c:v>
                </c:pt>
                <c:pt idx="774">
                  <c:v>139</c:v>
                </c:pt>
                <c:pt idx="775">
                  <c:v>218</c:v>
                </c:pt>
                <c:pt idx="776">
                  <c:v>192</c:v>
                </c:pt>
                <c:pt idx="777">
                  <c:v>844</c:v>
                </c:pt>
                <c:pt idx="778">
                  <c:v>446</c:v>
                </c:pt>
                <c:pt idx="779">
                  <c:v>168</c:v>
                </c:pt>
                <c:pt idx="780">
                  <c:v>3</c:v>
                </c:pt>
                <c:pt idx="781">
                  <c:v>121</c:v>
                </c:pt>
                <c:pt idx="782">
                  <c:v>590</c:v>
                </c:pt>
                <c:pt idx="783">
                  <c:v>486</c:v>
                </c:pt>
                <c:pt idx="784">
                  <c:v>390</c:v>
                </c:pt>
                <c:pt idx="785">
                  <c:v>609</c:v>
                </c:pt>
                <c:pt idx="786">
                  <c:v>0</c:v>
                </c:pt>
                <c:pt idx="787">
                  <c:v>1200</c:v>
                </c:pt>
                <c:pt idx="788">
                  <c:v>46</c:v>
                </c:pt>
                <c:pt idx="789">
                  <c:v>252</c:v>
                </c:pt>
                <c:pt idx="790">
                  <c:v>5</c:v>
                </c:pt>
                <c:pt idx="791">
                  <c:v>90</c:v>
                </c:pt>
                <c:pt idx="792">
                  <c:v>78</c:v>
                </c:pt>
                <c:pt idx="793">
                  <c:v>437</c:v>
                </c:pt>
                <c:pt idx="794">
                  <c:v>862</c:v>
                </c:pt>
                <c:pt idx="795">
                  <c:v>1932</c:v>
                </c:pt>
                <c:pt idx="796">
                  <c:v>196</c:v>
                </c:pt>
                <c:pt idx="797">
                  <c:v>0</c:v>
                </c:pt>
                <c:pt idx="798">
                  <c:v>19</c:v>
                </c:pt>
                <c:pt idx="799">
                  <c:v>68</c:v>
                </c:pt>
                <c:pt idx="800">
                  <c:v>12</c:v>
                </c:pt>
                <c:pt idx="801">
                  <c:v>75</c:v>
                </c:pt>
                <c:pt idx="802">
                  <c:v>2</c:v>
                </c:pt>
                <c:pt idx="803">
                  <c:v>19</c:v>
                </c:pt>
                <c:pt idx="804">
                  <c:v>89</c:v>
                </c:pt>
                <c:pt idx="805">
                  <c:v>108</c:v>
                </c:pt>
                <c:pt idx="806">
                  <c:v>13</c:v>
                </c:pt>
                <c:pt idx="807">
                  <c:v>678</c:v>
                </c:pt>
                <c:pt idx="808">
                  <c:v>1062</c:v>
                </c:pt>
                <c:pt idx="809">
                  <c:v>1320</c:v>
                </c:pt>
                <c:pt idx="810">
                  <c:v>1262</c:v>
                </c:pt>
                <c:pt idx="811">
                  <c:v>1934</c:v>
                </c:pt>
                <c:pt idx="812">
                  <c:v>980</c:v>
                </c:pt>
                <c:pt idx="813">
                  <c:v>382</c:v>
                </c:pt>
                <c:pt idx="814">
                  <c:v>774</c:v>
                </c:pt>
                <c:pt idx="815">
                  <c:v>713</c:v>
                </c:pt>
                <c:pt idx="816">
                  <c:v>1655</c:v>
                </c:pt>
                <c:pt idx="817">
                  <c:v>850</c:v>
                </c:pt>
                <c:pt idx="818">
                  <c:v>11</c:v>
                </c:pt>
                <c:pt idx="819">
                  <c:v>0</c:v>
                </c:pt>
                <c:pt idx="820">
                  <c:v>34</c:v>
                </c:pt>
                <c:pt idx="821">
                  <c:v>7</c:v>
                </c:pt>
                <c:pt idx="822">
                  <c:v>26</c:v>
                </c:pt>
                <c:pt idx="823">
                  <c:v>166</c:v>
                </c:pt>
                <c:pt idx="824">
                  <c:v>12</c:v>
                </c:pt>
                <c:pt idx="825">
                  <c:v>19</c:v>
                </c:pt>
                <c:pt idx="826">
                  <c:v>6</c:v>
                </c:pt>
                <c:pt idx="827">
                  <c:v>5</c:v>
                </c:pt>
                <c:pt idx="828">
                  <c:v>2</c:v>
                </c:pt>
                <c:pt idx="829">
                  <c:v>13</c:v>
                </c:pt>
                <c:pt idx="830">
                  <c:v>0</c:v>
                </c:pt>
                <c:pt idx="831">
                  <c:v>45</c:v>
                </c:pt>
                <c:pt idx="832">
                  <c:v>34</c:v>
                </c:pt>
                <c:pt idx="833">
                  <c:v>67</c:v>
                </c:pt>
                <c:pt idx="834">
                  <c:v>247</c:v>
                </c:pt>
                <c:pt idx="835">
                  <c:v>0</c:v>
                </c:pt>
                <c:pt idx="836">
                  <c:v>31</c:v>
                </c:pt>
                <c:pt idx="837">
                  <c:v>201</c:v>
                </c:pt>
                <c:pt idx="838">
                  <c:v>45</c:v>
                </c:pt>
                <c:pt idx="839">
                  <c:v>0</c:v>
                </c:pt>
                <c:pt idx="840">
                  <c:v>22</c:v>
                </c:pt>
                <c:pt idx="841">
                  <c:v>12</c:v>
                </c:pt>
                <c:pt idx="842">
                  <c:v>39</c:v>
                </c:pt>
                <c:pt idx="843">
                  <c:v>56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69</c:v>
                </c:pt>
                <c:pt idx="848">
                  <c:v>53</c:v>
                </c:pt>
                <c:pt idx="849">
                  <c:v>28</c:v>
                </c:pt>
                <c:pt idx="850">
                  <c:v>11</c:v>
                </c:pt>
                <c:pt idx="851">
                  <c:v>0</c:v>
                </c:pt>
                <c:pt idx="852">
                  <c:v>2</c:v>
                </c:pt>
                <c:pt idx="853">
                  <c:v>0</c:v>
                </c:pt>
                <c:pt idx="854">
                  <c:v>13</c:v>
                </c:pt>
                <c:pt idx="855">
                  <c:v>8</c:v>
                </c:pt>
                <c:pt idx="856">
                  <c:v>0</c:v>
                </c:pt>
                <c:pt idx="857">
                  <c:v>44</c:v>
                </c:pt>
                <c:pt idx="858">
                  <c:v>0</c:v>
                </c:pt>
                <c:pt idx="859">
                  <c:v>29</c:v>
                </c:pt>
                <c:pt idx="860">
                  <c:v>47</c:v>
                </c:pt>
                <c:pt idx="861">
                  <c:v>16</c:v>
                </c:pt>
                <c:pt idx="862">
                  <c:v>18</c:v>
                </c:pt>
                <c:pt idx="863">
                  <c:v>3</c:v>
                </c:pt>
                <c:pt idx="864">
                  <c:v>129</c:v>
                </c:pt>
                <c:pt idx="865">
                  <c:v>412</c:v>
                </c:pt>
                <c:pt idx="866">
                  <c:v>28</c:v>
                </c:pt>
                <c:pt idx="867">
                  <c:v>28</c:v>
                </c:pt>
                <c:pt idx="868">
                  <c:v>80</c:v>
                </c:pt>
                <c:pt idx="869">
                  <c:v>0</c:v>
                </c:pt>
                <c:pt idx="870">
                  <c:v>55</c:v>
                </c:pt>
                <c:pt idx="871">
                  <c:v>46</c:v>
                </c:pt>
                <c:pt idx="872">
                  <c:v>902</c:v>
                </c:pt>
                <c:pt idx="873">
                  <c:v>308</c:v>
                </c:pt>
                <c:pt idx="874">
                  <c:v>94</c:v>
                </c:pt>
                <c:pt idx="875">
                  <c:v>85</c:v>
                </c:pt>
                <c:pt idx="876">
                  <c:v>23</c:v>
                </c:pt>
                <c:pt idx="877">
                  <c:v>850</c:v>
                </c:pt>
                <c:pt idx="878">
                  <c:v>443</c:v>
                </c:pt>
                <c:pt idx="879">
                  <c:v>544</c:v>
                </c:pt>
                <c:pt idx="880">
                  <c:v>498</c:v>
                </c:pt>
                <c:pt idx="881">
                  <c:v>403</c:v>
                </c:pt>
                <c:pt idx="882">
                  <c:v>118</c:v>
                </c:pt>
                <c:pt idx="883">
                  <c:v>153</c:v>
                </c:pt>
                <c:pt idx="884">
                  <c:v>283</c:v>
                </c:pt>
                <c:pt idx="885">
                  <c:v>593</c:v>
                </c:pt>
                <c:pt idx="886">
                  <c:v>249</c:v>
                </c:pt>
                <c:pt idx="887">
                  <c:v>542</c:v>
                </c:pt>
                <c:pt idx="888">
                  <c:v>130</c:v>
                </c:pt>
                <c:pt idx="889">
                  <c:v>9</c:v>
                </c:pt>
                <c:pt idx="890">
                  <c:v>27</c:v>
                </c:pt>
                <c:pt idx="891">
                  <c:v>1</c:v>
                </c:pt>
                <c:pt idx="892">
                  <c:v>5</c:v>
                </c:pt>
                <c:pt idx="893">
                  <c:v>184</c:v>
                </c:pt>
                <c:pt idx="894">
                  <c:v>345</c:v>
                </c:pt>
                <c:pt idx="895">
                  <c:v>966</c:v>
                </c:pt>
                <c:pt idx="896">
                  <c:v>89</c:v>
                </c:pt>
                <c:pt idx="897">
                  <c:v>120</c:v>
                </c:pt>
                <c:pt idx="898">
                  <c:v>154</c:v>
                </c:pt>
                <c:pt idx="899">
                  <c:v>371</c:v>
                </c:pt>
                <c:pt idx="900">
                  <c:v>272</c:v>
                </c:pt>
                <c:pt idx="901">
                  <c:v>0</c:v>
                </c:pt>
                <c:pt idx="902">
                  <c:v>0</c:v>
                </c:pt>
                <c:pt idx="903">
                  <c:v>228</c:v>
                </c:pt>
                <c:pt idx="904">
                  <c:v>374</c:v>
                </c:pt>
                <c:pt idx="905">
                  <c:v>150</c:v>
                </c:pt>
                <c:pt idx="906">
                  <c:v>514</c:v>
                </c:pt>
                <c:pt idx="907">
                  <c:v>234</c:v>
                </c:pt>
                <c:pt idx="908">
                  <c:v>437</c:v>
                </c:pt>
                <c:pt idx="909">
                  <c:v>366</c:v>
                </c:pt>
                <c:pt idx="910">
                  <c:v>201</c:v>
                </c:pt>
                <c:pt idx="911">
                  <c:v>84</c:v>
                </c:pt>
                <c:pt idx="912">
                  <c:v>285</c:v>
                </c:pt>
                <c:pt idx="913">
                  <c:v>12</c:v>
                </c:pt>
                <c:pt idx="914">
                  <c:v>3</c:v>
                </c:pt>
                <c:pt idx="915">
                  <c:v>46</c:v>
                </c:pt>
                <c:pt idx="916">
                  <c:v>122</c:v>
                </c:pt>
                <c:pt idx="917">
                  <c:v>40</c:v>
                </c:pt>
                <c:pt idx="918">
                  <c:v>141</c:v>
                </c:pt>
                <c:pt idx="919">
                  <c:v>129</c:v>
                </c:pt>
                <c:pt idx="920">
                  <c:v>8</c:v>
                </c:pt>
                <c:pt idx="921">
                  <c:v>432</c:v>
                </c:pt>
                <c:pt idx="922">
                  <c:v>129</c:v>
                </c:pt>
                <c:pt idx="923">
                  <c:v>49</c:v>
                </c:pt>
                <c:pt idx="924">
                  <c:v>643</c:v>
                </c:pt>
                <c:pt idx="925">
                  <c:v>59</c:v>
                </c:pt>
                <c:pt idx="926">
                  <c:v>454</c:v>
                </c:pt>
                <c:pt idx="927">
                  <c:v>752</c:v>
                </c:pt>
                <c:pt idx="928">
                  <c:v>116</c:v>
                </c:pt>
                <c:pt idx="929">
                  <c:v>80</c:v>
                </c:pt>
                <c:pt idx="930">
                  <c:v>46</c:v>
                </c:pt>
                <c:pt idx="931">
                  <c:v>114</c:v>
                </c:pt>
                <c:pt idx="932">
                  <c:v>469</c:v>
                </c:pt>
                <c:pt idx="933">
                  <c:v>352</c:v>
                </c:pt>
                <c:pt idx="934">
                  <c:v>319</c:v>
                </c:pt>
                <c:pt idx="935">
                  <c:v>112</c:v>
                </c:pt>
                <c:pt idx="936">
                  <c:v>90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453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99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598</c:v>
                </c:pt>
                <c:pt idx="997">
                  <c:v>174</c:v>
                </c:pt>
                <c:pt idx="998">
                  <c:v>919</c:v>
                </c:pt>
                <c:pt idx="999">
                  <c:v>186</c:v>
                </c:pt>
                <c:pt idx="1000">
                  <c:v>106</c:v>
                </c:pt>
                <c:pt idx="1001">
                  <c:v>92</c:v>
                </c:pt>
                <c:pt idx="1002">
                  <c:v>171</c:v>
                </c:pt>
                <c:pt idx="1003">
                  <c:v>102</c:v>
                </c:pt>
                <c:pt idx="1004">
                  <c:v>543</c:v>
                </c:pt>
                <c:pt idx="1005">
                  <c:v>1126</c:v>
                </c:pt>
                <c:pt idx="1006">
                  <c:v>997</c:v>
                </c:pt>
                <c:pt idx="1007">
                  <c:v>186</c:v>
                </c:pt>
                <c:pt idx="1008">
                  <c:v>11</c:v>
                </c:pt>
                <c:pt idx="1009">
                  <c:v>0</c:v>
                </c:pt>
                <c:pt idx="1010">
                  <c:v>579</c:v>
                </c:pt>
                <c:pt idx="1011">
                  <c:v>836</c:v>
                </c:pt>
                <c:pt idx="1012">
                  <c:v>239</c:v>
                </c:pt>
                <c:pt idx="1013">
                  <c:v>0</c:v>
                </c:pt>
                <c:pt idx="1014">
                  <c:v>305</c:v>
                </c:pt>
                <c:pt idx="1015">
                  <c:v>142</c:v>
                </c:pt>
                <c:pt idx="1016">
                  <c:v>437</c:v>
                </c:pt>
                <c:pt idx="1017">
                  <c:v>815</c:v>
                </c:pt>
                <c:pt idx="1018">
                  <c:v>1060</c:v>
                </c:pt>
                <c:pt idx="1019">
                  <c:v>762</c:v>
                </c:pt>
                <c:pt idx="1020">
                  <c:v>367</c:v>
                </c:pt>
                <c:pt idx="1021">
                  <c:v>534</c:v>
                </c:pt>
                <c:pt idx="1022">
                  <c:v>811</c:v>
                </c:pt>
                <c:pt idx="1023">
                  <c:v>1264</c:v>
                </c:pt>
                <c:pt idx="1024">
                  <c:v>411</c:v>
                </c:pt>
                <c:pt idx="1025">
                  <c:v>293</c:v>
                </c:pt>
                <c:pt idx="1026">
                  <c:v>9</c:v>
                </c:pt>
                <c:pt idx="1027">
                  <c:v>182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4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4</c:v>
                </c:pt>
                <c:pt idx="1055">
                  <c:v>14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8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32</c:v>
                </c:pt>
                <c:pt idx="1067">
                  <c:v>3</c:v>
                </c:pt>
                <c:pt idx="1068">
                  <c:v>11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14</c:v>
                </c:pt>
                <c:pt idx="1077">
                  <c:v>20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9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37</c:v>
                </c:pt>
                <c:pt idx="1098">
                  <c:v>0</c:v>
                </c:pt>
                <c:pt idx="1099">
                  <c:v>43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18</c:v>
                </c:pt>
                <c:pt idx="1105">
                  <c:v>0</c:v>
                </c:pt>
                <c:pt idx="1106">
                  <c:v>659</c:v>
                </c:pt>
                <c:pt idx="1107">
                  <c:v>847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5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9</c:v>
                </c:pt>
                <c:pt idx="1119">
                  <c:v>142</c:v>
                </c:pt>
                <c:pt idx="1120">
                  <c:v>0</c:v>
                </c:pt>
                <c:pt idx="1121">
                  <c:v>74</c:v>
                </c:pt>
                <c:pt idx="1122">
                  <c:v>12</c:v>
                </c:pt>
                <c:pt idx="1123">
                  <c:v>22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140</c:v>
                </c:pt>
                <c:pt idx="1135">
                  <c:v>66</c:v>
                </c:pt>
                <c:pt idx="1136">
                  <c:v>109</c:v>
                </c:pt>
                <c:pt idx="1137">
                  <c:v>344</c:v>
                </c:pt>
                <c:pt idx="1138">
                  <c:v>217</c:v>
                </c:pt>
                <c:pt idx="1139">
                  <c:v>368</c:v>
                </c:pt>
                <c:pt idx="1140">
                  <c:v>517</c:v>
                </c:pt>
                <c:pt idx="1141">
                  <c:v>141</c:v>
                </c:pt>
                <c:pt idx="1142">
                  <c:v>571</c:v>
                </c:pt>
                <c:pt idx="1143">
                  <c:v>471</c:v>
                </c:pt>
                <c:pt idx="1144">
                  <c:v>599</c:v>
                </c:pt>
                <c:pt idx="1145">
                  <c:v>1461</c:v>
                </c:pt>
                <c:pt idx="1146">
                  <c:v>141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6991232"/>
        <c:axId val="197390720"/>
      </c:scatterChart>
      <c:valAx>
        <c:axId val="196991232"/>
        <c:scaling>
          <c:orientation val="minMax"/>
          <c:max val="39706.999305555539"/>
          <c:min val="39706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TIME</a:t>
                </a:r>
              </a:p>
            </c:rich>
          </c:tx>
          <c:layout>
            <c:manualLayout>
              <c:xMode val="edge"/>
              <c:yMode val="edge"/>
              <c:x val="0.52941176470588236"/>
              <c:y val="0.94453507340946163"/>
            </c:manualLayout>
          </c:layout>
          <c:overlay val="0"/>
          <c:spPr>
            <a:noFill/>
            <a:ln w="25400">
              <a:noFill/>
            </a:ln>
          </c:spPr>
        </c:title>
        <c:numFmt formatCode="h:mm\ AM/PM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7390720"/>
        <c:crosses val="autoZero"/>
        <c:crossBetween val="midCat"/>
        <c:majorUnit val="4.1666666666666664E-2"/>
      </c:valAx>
      <c:valAx>
        <c:axId val="197390720"/>
        <c:scaling>
          <c:orientation val="minMax"/>
        </c:scaling>
        <c:delete val="0"/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Activity Count</a:t>
                </a:r>
              </a:p>
            </c:rich>
          </c:tx>
          <c:layout>
            <c:manualLayout>
              <c:xMode val="edge"/>
              <c:yMode val="edge"/>
              <c:x val="1.6648168701442843E-2"/>
              <c:y val="0.438825448613376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699123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chemeClr val="bg1"/>
    </a:solidFill>
    <a:ln w="9525">
      <a:solidFill>
        <a:schemeClr val="tx1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59267480577169E-2"/>
          <c:y val="3.4257748776509112E-2"/>
          <c:w val="0.91342952275249722"/>
          <c:h val="0.812398042414355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Data_Fig1_weekly!$C$2</c:f>
              <c:strCache>
                <c:ptCount val="1"/>
                <c:pt idx="0">
                  <c:v>Male (n=486)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Data_Fig1_weekly!$B$3:$B$12</c:f>
              <c:strCache>
                <c:ptCount val="10"/>
                <c:pt idx="0">
                  <c:v>0</c:v>
                </c:pt>
                <c:pt idx="1">
                  <c:v>(0,30)</c:v>
                </c:pt>
                <c:pt idx="2">
                  <c:v>[30,60)</c:v>
                </c:pt>
                <c:pt idx="3">
                  <c:v>[60,90)</c:v>
                </c:pt>
                <c:pt idx="4">
                  <c:v>[90,120)</c:v>
                </c:pt>
                <c:pt idx="5">
                  <c:v>[120,150)</c:v>
                </c:pt>
                <c:pt idx="6">
                  <c:v>[150,180)</c:v>
                </c:pt>
                <c:pt idx="7">
                  <c:v>[180,240)</c:v>
                </c:pt>
                <c:pt idx="8">
                  <c:v>[240,300)</c:v>
                </c:pt>
                <c:pt idx="9">
                  <c:v>300+</c:v>
                </c:pt>
              </c:strCache>
            </c:strRef>
          </c:cat>
          <c:val>
            <c:numRef>
              <c:f>Data_Fig1_weekly!$C$3:$C$12</c:f>
              <c:numCache>
                <c:formatCode>General</c:formatCode>
                <c:ptCount val="10"/>
                <c:pt idx="0">
                  <c:v>39.92</c:v>
                </c:pt>
                <c:pt idx="1">
                  <c:v>16.05</c:v>
                </c:pt>
                <c:pt idx="2">
                  <c:v>9.4700000000000006</c:v>
                </c:pt>
                <c:pt idx="3">
                  <c:v>10.29</c:v>
                </c:pt>
                <c:pt idx="4">
                  <c:v>5.35</c:v>
                </c:pt>
                <c:pt idx="5">
                  <c:v>5.9700000000000024</c:v>
                </c:pt>
                <c:pt idx="6">
                  <c:v>2.4699999999999998</c:v>
                </c:pt>
                <c:pt idx="7">
                  <c:v>3.5</c:v>
                </c:pt>
                <c:pt idx="8">
                  <c:v>2.4699999999999998</c:v>
                </c:pt>
                <c:pt idx="9">
                  <c:v>4.53</c:v>
                </c:pt>
              </c:numCache>
            </c:numRef>
          </c:val>
        </c:ser>
        <c:ser>
          <c:idx val="1"/>
          <c:order val="1"/>
          <c:tx>
            <c:strRef>
              <c:f>Data_Fig1_weekly!$D$2</c:f>
              <c:strCache>
                <c:ptCount val="1"/>
                <c:pt idx="0">
                  <c:v>Female (n=587)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Data_Fig1_weekly!$B$3:$B$12</c:f>
              <c:strCache>
                <c:ptCount val="10"/>
                <c:pt idx="0">
                  <c:v>0</c:v>
                </c:pt>
                <c:pt idx="1">
                  <c:v>(0,30)</c:v>
                </c:pt>
                <c:pt idx="2">
                  <c:v>[30,60)</c:v>
                </c:pt>
                <c:pt idx="3">
                  <c:v>[60,90)</c:v>
                </c:pt>
                <c:pt idx="4">
                  <c:v>[90,120)</c:v>
                </c:pt>
                <c:pt idx="5">
                  <c:v>[120,150)</c:v>
                </c:pt>
                <c:pt idx="6">
                  <c:v>[150,180)</c:v>
                </c:pt>
                <c:pt idx="7">
                  <c:v>[180,240)</c:v>
                </c:pt>
                <c:pt idx="8">
                  <c:v>[240,300)</c:v>
                </c:pt>
                <c:pt idx="9">
                  <c:v>300+</c:v>
                </c:pt>
              </c:strCache>
            </c:strRef>
          </c:cat>
          <c:val>
            <c:numRef>
              <c:f>Data_Fig1_weekly!$D$3:$D$12</c:f>
              <c:numCache>
                <c:formatCode>General</c:formatCode>
                <c:ptCount val="10"/>
                <c:pt idx="0">
                  <c:v>55.54</c:v>
                </c:pt>
                <c:pt idx="1">
                  <c:v>13.29</c:v>
                </c:pt>
                <c:pt idx="2">
                  <c:v>9.7100000000000009</c:v>
                </c:pt>
                <c:pt idx="3">
                  <c:v>6.81</c:v>
                </c:pt>
                <c:pt idx="4">
                  <c:v>4.4300000000000024</c:v>
                </c:pt>
                <c:pt idx="5">
                  <c:v>2.21</c:v>
                </c:pt>
                <c:pt idx="6">
                  <c:v>2.04</c:v>
                </c:pt>
                <c:pt idx="7">
                  <c:v>2.3899999999999997</c:v>
                </c:pt>
                <c:pt idx="8">
                  <c:v>2.3899999999999997</c:v>
                </c:pt>
                <c:pt idx="9">
                  <c:v>1.1900000000000024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048384"/>
        <c:axId val="198054656"/>
      </c:barChart>
      <c:catAx>
        <c:axId val="198048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Average </a:t>
                </a:r>
                <a:r>
                  <a:rPr lang="en-US" sz="1600" dirty="0" smtClean="0"/>
                  <a:t>Weekly  Moderate </a:t>
                </a:r>
                <a:r>
                  <a:rPr lang="en-US" sz="1600" dirty="0"/>
                  <a:t>Bout Minutes</a:t>
                </a:r>
              </a:p>
            </c:rich>
          </c:tx>
          <c:layout>
            <c:manualLayout>
              <c:xMode val="edge"/>
              <c:yMode val="edge"/>
              <c:x val="0.2619311875693674"/>
              <c:y val="0.8972267536704752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8054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805465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000"/>
                  <a:t>Percentage</a:t>
                </a:r>
              </a:p>
            </c:rich>
          </c:tx>
          <c:layout>
            <c:manualLayout>
              <c:xMode val="edge"/>
              <c:yMode val="edge"/>
              <c:x val="3.6995930447650927E-4"/>
              <c:y val="0.332789559543230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8048384"/>
        <c:crosses val="autoZero"/>
        <c:crossBetween val="between"/>
      </c:valAx>
      <c:spPr>
        <a:solidFill>
          <a:schemeClr val="tx1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.27330868880013748"/>
          <c:y val="0.94604667891228111"/>
          <c:w val="0.45338250587711076"/>
          <c:h val="5.3953321087718956E-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7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02811690714022"/>
          <c:y val="1.6856987493202833E-2"/>
          <c:w val="0.87939326674065854"/>
          <c:h val="0.81457313757476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Data_Fig1_weekly!$H$2</c:f>
              <c:strCache>
                <c:ptCount val="1"/>
                <c:pt idx="0">
                  <c:v>Male (n=486)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Data_Fig1_weekly!$G$3:$G$5</c:f>
              <c:strCache>
                <c:ptCount val="3"/>
                <c:pt idx="0">
                  <c:v>Sedentary</c:v>
                </c:pt>
                <c:pt idx="1">
                  <c:v>Light</c:v>
                </c:pt>
                <c:pt idx="2">
                  <c:v>Moderate</c:v>
                </c:pt>
              </c:strCache>
            </c:strRef>
          </c:cat>
          <c:val>
            <c:numRef>
              <c:f>Data_Fig1_weekly!$H$3:$H$5</c:f>
              <c:numCache>
                <c:formatCode>General</c:formatCode>
                <c:ptCount val="3"/>
                <c:pt idx="0">
                  <c:v>607</c:v>
                </c:pt>
                <c:pt idx="1">
                  <c:v>262</c:v>
                </c:pt>
                <c:pt idx="2">
                  <c:v>9.3000000000000007</c:v>
                </c:pt>
              </c:numCache>
            </c:numRef>
          </c:val>
        </c:ser>
        <c:ser>
          <c:idx val="1"/>
          <c:order val="1"/>
          <c:tx>
            <c:strRef>
              <c:f>Data_Fig1_weekly!$I$2</c:f>
              <c:strCache>
                <c:ptCount val="1"/>
                <c:pt idx="0">
                  <c:v>Female (n=587)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Data_Fig1_weekly!$G$3:$G$5</c:f>
              <c:strCache>
                <c:ptCount val="3"/>
                <c:pt idx="0">
                  <c:v>Sedentary</c:v>
                </c:pt>
                <c:pt idx="1">
                  <c:v>Light</c:v>
                </c:pt>
                <c:pt idx="2">
                  <c:v>Moderate</c:v>
                </c:pt>
              </c:strCache>
            </c:strRef>
          </c:cat>
          <c:val>
            <c:numRef>
              <c:f>Data_Fig1_weekly!$I$3:$I$5</c:f>
              <c:numCache>
                <c:formatCode>General</c:formatCode>
                <c:ptCount val="3"/>
                <c:pt idx="0">
                  <c:v>586</c:v>
                </c:pt>
                <c:pt idx="1">
                  <c:v>288</c:v>
                </c:pt>
                <c:pt idx="2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444544"/>
        <c:axId val="198446464"/>
      </c:barChart>
      <c:catAx>
        <c:axId val="198444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000" baseline="0"/>
                  <a:t>Activity Intensity Level</a:t>
                </a:r>
              </a:p>
            </c:rich>
          </c:tx>
          <c:layout>
            <c:manualLayout>
              <c:xMode val="edge"/>
              <c:yMode val="edge"/>
              <c:x val="0.33740288568257693"/>
              <c:y val="0.9320282023570586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8446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84464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000" baseline="0"/>
                  <a:t>Average Daily Mintes</a:t>
                </a:r>
              </a:p>
            </c:rich>
          </c:tx>
          <c:layout>
            <c:manualLayout>
              <c:xMode val="edge"/>
              <c:yMode val="edge"/>
              <c:x val="1.2208657047724751E-2"/>
              <c:y val="0.2523110836635618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8444544"/>
        <c:crosses val="autoZero"/>
        <c:crossBetween val="between"/>
      </c:valAx>
      <c:spPr>
        <a:solidFill>
          <a:schemeClr val="tx1"/>
        </a:solidFill>
        <a:ln w="3175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9993783518458705"/>
          <c:y val="1.740071706722934E-2"/>
          <c:w val="0.55994663264206412"/>
          <c:h val="6.546867400712715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0.09323</cdr:x>
      <cdr:y>0.78793</cdr:y>
    </cdr:from>
    <cdr:to>
      <cdr:x>0.27747</cdr:x>
      <cdr:y>0.83146</cdr:y>
    </cdr:to>
    <cdr:sp macro="" textlink="">
      <cdr:nvSpPr>
        <cdr:cNvPr id="12" name="Rectangle 1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00114" y="4600574"/>
          <a:ext cx="1581136" cy="254161"/>
        </a:xfrm>
        <a:prstGeom xmlns:a="http://schemas.openxmlformats.org/drawingml/2006/main" prst="rect">
          <a:avLst/>
        </a:prstGeom>
        <a:solidFill xmlns:a="http://schemas.openxmlformats.org/drawingml/2006/main">
          <a:srgbClr val="0000FF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0.08435</cdr:x>
      <cdr:y>0.77965</cdr:y>
    </cdr:from>
    <cdr:to>
      <cdr:x>0.9778</cdr:x>
      <cdr:y>0.77978</cdr:y>
    </cdr:to>
    <cdr:sp macro="" textlink="">
      <cdr:nvSpPr>
        <cdr:cNvPr id="10242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723900" y="4552219"/>
          <a:ext cx="7667610" cy="75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4925">
          <a:solidFill>
            <a:schemeClr val="accent6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0.09459</cdr:x>
      <cdr:y>0.71941</cdr:y>
    </cdr:from>
    <cdr:to>
      <cdr:x>0.27636</cdr:x>
      <cdr:y>0.77977</cdr:y>
    </cdr:to>
    <cdr:sp macro="" textlink="">
      <cdr:nvSpPr>
        <cdr:cNvPr id="10243" name="Rectangl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1781" y="4200526"/>
          <a:ext cx="1559944" cy="35242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0.12491</cdr:x>
      <cdr:y>0.72819</cdr:y>
    </cdr:from>
    <cdr:to>
      <cdr:x>0.23496</cdr:x>
      <cdr:y>0.76751</cdr:y>
    </cdr:to>
    <cdr:sp macro="" textlink="">
      <cdr:nvSpPr>
        <cdr:cNvPr id="10244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72011" y="4251790"/>
          <a:ext cx="944426" cy="2295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2860" rIns="18288" bIns="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400" b="1" i="0" u="none" strike="noStrike" baseline="0">
              <a:solidFill>
                <a:schemeClr val="bg1"/>
              </a:solidFill>
              <a:latin typeface="Arial"/>
              <a:cs typeface="Arial"/>
            </a:rPr>
            <a:t>Light (100)</a:t>
          </a:r>
        </a:p>
      </cdr:txBody>
    </cdr:sp>
  </cdr:relSizeAnchor>
  <cdr:relSizeAnchor xmlns:cdr="http://schemas.openxmlformats.org/drawingml/2006/chartDrawing">
    <cdr:from>
      <cdr:x>0.09212</cdr:x>
      <cdr:y>0.22401</cdr:y>
    </cdr:from>
    <cdr:to>
      <cdr:x>0.98113</cdr:x>
      <cdr:y>0.22512</cdr:y>
    </cdr:to>
    <cdr:sp macro="" textlink="">
      <cdr:nvSpPr>
        <cdr:cNvPr id="10246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790575" y="1307959"/>
          <a:ext cx="7629506" cy="648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4925">
          <a:solidFill>
            <a:srgbClr val="FF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0.09015</cdr:x>
      <cdr:y>0.16365</cdr:y>
    </cdr:from>
    <cdr:to>
      <cdr:x>0.27747</cdr:x>
      <cdr:y>0.22023</cdr:y>
    </cdr:to>
    <cdr:sp macro="" textlink="">
      <cdr:nvSpPr>
        <cdr:cNvPr id="10247" name="Rectangl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73680" y="955533"/>
          <a:ext cx="1607570" cy="330341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0.09475</cdr:x>
      <cdr:y>0.16528</cdr:y>
    </cdr:from>
    <cdr:to>
      <cdr:x>0.26526</cdr:x>
      <cdr:y>0.21533</cdr:y>
    </cdr:to>
    <cdr:sp macro="" textlink="">
      <cdr:nvSpPr>
        <cdr:cNvPr id="10248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3155" y="965036"/>
          <a:ext cx="1463320" cy="2922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lIns="18288" tIns="22860" rIns="18288" bIns="0" anchor="t" upright="1">
          <a:no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400" b="1" i="0" u="none" strike="noStrike" baseline="0">
              <a:solidFill>
                <a:schemeClr val="bg1"/>
              </a:solidFill>
              <a:latin typeface="Arial"/>
              <a:cs typeface="Arial"/>
            </a:rPr>
            <a:t>Moderate (2020)</a:t>
          </a:r>
        </a:p>
      </cdr:txBody>
    </cdr:sp>
  </cdr:relSizeAnchor>
  <cdr:relSizeAnchor xmlns:cdr="http://schemas.openxmlformats.org/drawingml/2006/chartDrawing">
    <cdr:from>
      <cdr:x>0.09545</cdr:x>
      <cdr:y>0.78466</cdr:y>
    </cdr:from>
    <cdr:to>
      <cdr:x>0.26415</cdr:x>
      <cdr:y>0.82871</cdr:y>
    </cdr:to>
    <cdr:sp macro="" textlink="">
      <cdr:nvSpPr>
        <cdr:cNvPr id="11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9156" y="4581498"/>
          <a:ext cx="1447794" cy="2572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solidFill>
            <a:schemeClr val="accent1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lIns="18288" tIns="22860" rIns="18288" bIns="0" anchor="t" upright="1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en-US" sz="1400" b="1" i="0" u="none" strike="noStrike" baseline="0">
              <a:solidFill>
                <a:schemeClr val="bg1"/>
              </a:solidFill>
              <a:latin typeface="Arial"/>
              <a:cs typeface="Arial"/>
            </a:rPr>
            <a:t>Sedentary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0.61435</cdr:x>
      <cdr:y>0.17116</cdr:y>
    </cdr:from>
    <cdr:to>
      <cdr:x>0.61436</cdr:x>
      <cdr:y>0.84532</cdr:y>
    </cdr:to>
    <cdr:sp macro="" textlink="">
      <cdr:nvSpPr>
        <cdr:cNvPr id="4" name="Straight Connector 3"/>
        <cdr:cNvSpPr/>
      </cdr:nvSpPr>
      <cdr:spPr>
        <a:xfrm xmlns:a="http://schemas.openxmlformats.org/drawingml/2006/main" rot="5400000" flipH="1">
          <a:off x="3304232" y="2967454"/>
          <a:ext cx="3936321" cy="123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0.06502</cdr:x>
      <cdr:y>0.0379</cdr:y>
    </cdr:from>
    <cdr:to>
      <cdr:x>0.20709</cdr:x>
      <cdr:y>0.09887</cdr:y>
    </cdr:to>
    <cdr:sp macro="" textlink="">
      <cdr:nvSpPr>
        <cdr:cNvPr id="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8030" y="221289"/>
          <a:ext cx="1219222" cy="3559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Tahoma"/>
            </a:defRPr>
          </a:lvl1pPr>
          <a:lvl2pPr marL="457200" indent="0">
            <a:defRPr sz="1100">
              <a:latin typeface="Tahoma"/>
            </a:defRPr>
          </a:lvl2pPr>
          <a:lvl3pPr marL="914400" indent="0">
            <a:defRPr sz="1100">
              <a:latin typeface="Tahoma"/>
            </a:defRPr>
          </a:lvl3pPr>
          <a:lvl4pPr marL="1371600" indent="0">
            <a:defRPr sz="1100">
              <a:latin typeface="Tahoma"/>
            </a:defRPr>
          </a:lvl4pPr>
          <a:lvl5pPr marL="1828800" indent="0">
            <a:defRPr sz="1100">
              <a:latin typeface="Tahoma"/>
            </a:defRPr>
          </a:lvl5pPr>
          <a:lvl6pPr marL="2286000" indent="0">
            <a:defRPr sz="1100">
              <a:latin typeface="Tahoma"/>
            </a:defRPr>
          </a:lvl6pPr>
          <a:lvl7pPr marL="2743200" indent="0">
            <a:defRPr sz="1100">
              <a:latin typeface="Tahoma"/>
            </a:defRPr>
          </a:lvl7pPr>
          <a:lvl8pPr marL="3200400" indent="0">
            <a:defRPr sz="1100">
              <a:latin typeface="Tahoma"/>
            </a:defRPr>
          </a:lvl8pPr>
          <a:lvl9pPr marL="3657600" indent="0">
            <a:defRPr sz="1100">
              <a:latin typeface="Tahoma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en-US" sz="16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INACTIVE</a:t>
          </a:r>
          <a:endParaRPr lang="en-US" sz="16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0.60655</cdr:x>
      <cdr:y>0.05767</cdr:y>
    </cdr:from>
    <cdr:to>
      <cdr:x>1</cdr:x>
      <cdr:y>0.16208</cdr:y>
    </cdr:to>
    <cdr:sp macro="" textlink="">
      <cdr:nvSpPr>
        <cdr:cNvPr id="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14698" y="336743"/>
          <a:ext cx="3376617" cy="6096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Tahoma"/>
            </a:defRPr>
          </a:lvl1pPr>
          <a:lvl2pPr marL="457200" indent="0">
            <a:defRPr sz="1100">
              <a:latin typeface="Tahoma"/>
            </a:defRPr>
          </a:lvl2pPr>
          <a:lvl3pPr marL="914400" indent="0">
            <a:defRPr sz="1100">
              <a:latin typeface="Tahoma"/>
            </a:defRPr>
          </a:lvl3pPr>
          <a:lvl4pPr marL="1371600" indent="0">
            <a:defRPr sz="1100">
              <a:latin typeface="Tahoma"/>
            </a:defRPr>
          </a:lvl4pPr>
          <a:lvl5pPr marL="1828800" indent="0">
            <a:defRPr sz="1100">
              <a:latin typeface="Tahoma"/>
            </a:defRPr>
          </a:lvl5pPr>
          <a:lvl6pPr marL="2286000" indent="0">
            <a:defRPr sz="1100">
              <a:latin typeface="Tahoma"/>
            </a:defRPr>
          </a:lvl6pPr>
          <a:lvl7pPr marL="2743200" indent="0">
            <a:defRPr sz="1100">
              <a:latin typeface="Tahoma"/>
            </a:defRPr>
          </a:lvl7pPr>
          <a:lvl8pPr marL="3200400" indent="0">
            <a:defRPr sz="1100">
              <a:latin typeface="Tahoma"/>
            </a:defRPr>
          </a:lvl8pPr>
          <a:lvl9pPr marL="3657600" indent="0">
            <a:defRPr sz="1100">
              <a:latin typeface="Tahoma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en-US" sz="16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ACTIVE MEETING GUIDELINES</a:t>
          </a:r>
        </a:p>
        <a:p xmlns:a="http://schemas.openxmlformats.org/drawingml/2006/main">
          <a:pPr algn="ctr" rtl="0">
            <a:defRPr sz="1000"/>
          </a:pPr>
          <a:r>
            <a:rPr lang="en-US" sz="16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16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≥ 150 </a:t>
          </a:r>
          <a:r>
            <a:rPr lang="en-US" sz="16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minutes/ week</a:t>
          </a:r>
          <a:endParaRPr lang="en-US" sz="16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0.61097</cdr:x>
      <cdr:y>0.16765</cdr:y>
    </cdr:from>
    <cdr:to>
      <cdr:x>0.94955</cdr:x>
      <cdr:y>0.16951</cdr:y>
    </cdr:to>
    <cdr:sp macro="" textlink="">
      <cdr:nvSpPr>
        <cdr:cNvPr id="11" name="Straight Arrow Connector 10"/>
        <cdr:cNvSpPr/>
      </cdr:nvSpPr>
      <cdr:spPr>
        <a:xfrm xmlns:a="http://schemas.openxmlformats.org/drawingml/2006/main">
          <a:off x="5243371" y="978862"/>
          <a:ext cx="2905699" cy="1087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91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607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3013"/>
            <a:ext cx="30591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63013"/>
            <a:ext cx="30607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C43C2CD-9E22-487E-BE6F-ED27F01E27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595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91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607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7138" y="685800"/>
            <a:ext cx="4508500" cy="35163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432300"/>
            <a:ext cx="5122862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3013"/>
            <a:ext cx="30591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63013"/>
            <a:ext cx="30607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4" tIns="45727" rIns="91454" bIns="4572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DBD182B-E05E-4360-B715-A98DD6612B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92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BF69B-2A66-409B-90E2-4757C81AC7BD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FE7FDA-9DF1-4287-AFE0-E1228F6F2713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FD9E5F-1CFF-4A96-BA72-1264EC91DDA2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92533-9D66-4B56-9034-DADC9FD4021D}" type="slidenum">
              <a:rPr lang="en-US" altLang="zh-TW" i="1" smtClean="0">
                <a:solidFill>
                  <a:srgbClr val="000000"/>
                </a:solidFill>
                <a:latin typeface="Arial" pitchFamily="34" charset="0"/>
              </a:rPr>
              <a:pPr/>
              <a:t>12</a:t>
            </a:fld>
            <a:endParaRPr lang="en-US" altLang="zh-TW" i="1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0" y="696913"/>
            <a:ext cx="4470400" cy="34861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TW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6F862-736F-443F-9D9C-306E2BF8D01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EF9235-CB83-4693-AA39-118E24A01E15}" type="slidenum">
              <a:rPr lang="en-US" altLang="zh-TW" i="1" smtClean="0">
                <a:solidFill>
                  <a:srgbClr val="000000"/>
                </a:solidFill>
                <a:latin typeface="Arial" pitchFamily="34" charset="0"/>
              </a:rPr>
              <a:pPr/>
              <a:t>14</a:t>
            </a:fld>
            <a:endParaRPr lang="en-US" altLang="zh-TW" i="1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0" y="696913"/>
            <a:ext cx="4470400" cy="348615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TW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60A051-2D56-4ADC-A1AC-860AABE735F0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60A051-2D56-4ADC-A1AC-860AABE735F0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EB1CE-7643-4FA1-A362-44A27099575F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D56455-26AB-402F-8237-A2050D0AEF2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914400"/>
            <a:ext cx="4508500" cy="3516313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2825" y="4724400"/>
            <a:ext cx="5122863" cy="4202113"/>
          </a:xfrm>
          <a:noFill/>
          <a:ln/>
        </p:spPr>
        <p:txBody>
          <a:bodyPr/>
          <a:lstStyle/>
          <a:p>
            <a:endParaRPr lang="en-US" altLang="zh-TW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4634F-DDED-4846-A202-6DAD16D06AF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914400"/>
            <a:ext cx="4508500" cy="3516313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2825" y="4724400"/>
            <a:ext cx="5122863" cy="4202113"/>
          </a:xfrm>
          <a:noFill/>
          <a:ln/>
        </p:spPr>
        <p:txBody>
          <a:bodyPr/>
          <a:lstStyle/>
          <a:p>
            <a:pPr marL="228600" indent="-228600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8ACF3B-927F-4F03-A913-53415BF32AD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1524000"/>
            <a:ext cx="4508500" cy="3516313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5094288"/>
            <a:ext cx="5122862" cy="4202112"/>
          </a:xfrm>
          <a:noFill/>
          <a:ln/>
        </p:spPr>
        <p:txBody>
          <a:bodyPr/>
          <a:lstStyle/>
          <a:p>
            <a:endParaRPr lang="en-US" sz="1200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72709-CE3C-48AC-A185-5269DC1D91E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914400"/>
            <a:ext cx="4508500" cy="3516313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2825" y="4724400"/>
            <a:ext cx="5122863" cy="4202113"/>
          </a:xfrm>
          <a:noFill/>
          <a:ln/>
        </p:spPr>
        <p:txBody>
          <a:bodyPr/>
          <a:lstStyle/>
          <a:p>
            <a:pPr marL="228600" indent="-228600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8D4CA-8696-4363-8D72-051F5B82B9D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914400"/>
            <a:ext cx="4508500" cy="3516313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2825" y="4724400"/>
            <a:ext cx="5122863" cy="4202113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97221F-6285-4678-9C0E-4073CFD0962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986213" y="8823325"/>
            <a:ext cx="30083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65" tIns="47383" rIns="94765" bIns="47383" anchor="b"/>
          <a:lstStyle/>
          <a:p>
            <a:pPr algn="r" defTabSz="947738" eaLnBrk="0" hangingPunct="0"/>
            <a:fld id="{63A2A5FC-290F-4B9E-BFBC-B356FDE06C37}" type="slidenum">
              <a:rPr lang="en-US" altLang="zh-TW" sz="1200"/>
              <a:pPr algn="r" defTabSz="947738" eaLnBrk="0" hangingPunct="0"/>
              <a:t>23</a:t>
            </a:fld>
            <a:endParaRPr lang="en-US" altLang="zh-TW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TW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AE722-3539-499D-B7DE-64AC312F3FE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1524000"/>
            <a:ext cx="4508500" cy="3516313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5094288"/>
            <a:ext cx="5122862" cy="420211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749D2-B53A-4530-8902-00DEB122FA9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1524000"/>
            <a:ext cx="4508500" cy="351631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5094288"/>
            <a:ext cx="5122862" cy="4202112"/>
          </a:xfrm>
          <a:noFill/>
          <a:ln/>
        </p:spPr>
        <p:txBody>
          <a:bodyPr/>
          <a:lstStyle/>
          <a:p>
            <a:endParaRPr lang="en-US" sz="12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398A7-7906-4F44-ACB9-98137731EB9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0754F-00D1-4E3A-A49A-58ACAC6BF8E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B6BD8-67C4-4150-A84C-EEF45786B802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B6BD8-67C4-4150-A84C-EEF45786B802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FE7FDA-9DF1-4287-AFE0-E1228F6F271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712788"/>
            <a:ext cx="7721600" cy="11890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041775"/>
            <a:ext cx="6400800" cy="1843088"/>
          </a:xfrm>
        </p:spPr>
        <p:txBody>
          <a:bodyPr/>
          <a:lstStyle>
            <a:lvl1pPr marL="0" indent="0">
              <a:buFont typeface="Symbol" pitchFamily="18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478588"/>
            <a:ext cx="1930400" cy="534987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478588"/>
            <a:ext cx="2844800" cy="534987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478588"/>
            <a:ext cx="1828800" cy="534987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1A07BCA3-E261-45B5-86EC-799C71D9AD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5EAB3-2839-419B-A746-2264EC6E51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38125"/>
            <a:ext cx="2057400" cy="6062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38125"/>
            <a:ext cx="6019800" cy="6062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AA1FE-A03C-43B8-B556-B882E0E45A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38125"/>
            <a:ext cx="7772400" cy="1189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62150"/>
            <a:ext cx="4013200" cy="4338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962150"/>
            <a:ext cx="4013200" cy="4338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0CE57-6542-4B21-A913-2442DFE4A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E68E6-244D-4A21-920F-9AAF6BA8D3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583113"/>
            <a:ext cx="7772400" cy="14176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22600"/>
            <a:ext cx="7772400" cy="15605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EA5FC-4991-4F84-AA6D-D7EE1D57BD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2150"/>
            <a:ext cx="4013200" cy="4338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962150"/>
            <a:ext cx="4013200" cy="4338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0A751-E924-432B-8260-C647C8D127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89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7025"/>
            <a:ext cx="4040188" cy="665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62188"/>
            <a:ext cx="4040188" cy="4110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7025"/>
            <a:ext cx="4041775" cy="665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62188"/>
            <a:ext cx="4041775" cy="4110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4028D-B434-4CF6-90E3-AC7AF8B034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B0C82-6AF1-42C8-B2B4-C3BD9DA84D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7511B-89EB-4C53-AB5B-57C4B26A90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163"/>
            <a:ext cx="3008313" cy="12080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84163"/>
            <a:ext cx="5111750" cy="6088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92250"/>
            <a:ext cx="3008313" cy="4879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04747-BAE4-4D8A-8644-00F1F283C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92688"/>
            <a:ext cx="5486400" cy="5889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36588"/>
            <a:ext cx="5486400" cy="4279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1650"/>
            <a:ext cx="5486400" cy="838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8E26E-72F2-4DE1-824B-CA74C46B1C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7451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7451"/>
                <a:invGamma/>
              </a:schemeClr>
            </a:gs>
          </a:gsLst>
          <a:lin ang="270000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38125"/>
            <a:ext cx="7772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62150"/>
            <a:ext cx="8178800" cy="433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478588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85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478588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28B118E9-2346-4791-9DA2-8EAE90A4AC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8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¨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 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 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 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 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 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 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 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 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9850"/>
            <a:ext cx="8305800" cy="2430463"/>
          </a:xfrm>
        </p:spPr>
        <p:txBody>
          <a:bodyPr lIns="45720" rIns="45720"/>
          <a:lstStyle/>
          <a:p>
            <a:r>
              <a:rPr lang="en-US" altLang="zh-TW" sz="3600" dirty="0" smtClean="0">
                <a:solidFill>
                  <a:srgbClr val="FFFF3B"/>
                </a:solidFill>
                <a:latin typeface="Helvetica"/>
                <a:ea typeface="PMingLiU" pitchFamily="18" charset="-120"/>
                <a:cs typeface="Times New Roman" pitchFamily="18" charset="0"/>
              </a:rPr>
              <a:t>Physical Activity Assessed by </a:t>
            </a:r>
            <a:r>
              <a:rPr lang="en-US" altLang="zh-TW" sz="3600" dirty="0" err="1" smtClean="0">
                <a:solidFill>
                  <a:srgbClr val="FFFF3B"/>
                </a:solidFill>
                <a:latin typeface="Helvetica"/>
                <a:ea typeface="PMingLiU" pitchFamily="18" charset="-120"/>
                <a:cs typeface="Times New Roman" pitchFamily="18" charset="0"/>
              </a:rPr>
              <a:t>Accelerometry</a:t>
            </a:r>
            <a:r>
              <a:rPr lang="en-US" altLang="zh-TW" sz="3600" dirty="0" smtClean="0">
                <a:solidFill>
                  <a:srgbClr val="FFFF3B"/>
                </a:solidFill>
                <a:latin typeface="Helvetica"/>
                <a:ea typeface="PMingLiU" pitchFamily="18" charset="-120"/>
                <a:cs typeface="Times New Roman" pitchFamily="18" charset="0"/>
              </a:rPr>
              <a:t> in Persons with Knee OA Compared to National Guidelines: Data from the Osteoarthritis Initiative (OAI)</a:t>
            </a:r>
            <a:endParaRPr lang="en-US" altLang="zh-TW" sz="3600" dirty="0" smtClean="0">
              <a:ea typeface="PMingLiU" pitchFamily="18" charset="-120"/>
              <a:cs typeface="Times New Roman" pitchFamily="18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728119"/>
            <a:ext cx="3276600" cy="3565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600" b="1" dirty="0" smtClean="0">
                <a:latin typeface="Arial" pitchFamily="34" charset="0"/>
                <a:ea typeface="PMingLiU" pitchFamily="18" charset="-120"/>
              </a:rPr>
              <a:t>Dorothy Dunlop</a:t>
            </a:r>
          </a:p>
          <a:p>
            <a:pPr>
              <a:lnSpc>
                <a:spcPct val="80000"/>
              </a:lnSpc>
            </a:pPr>
            <a:r>
              <a:rPr lang="en-US" altLang="zh-TW" sz="2600" b="1" dirty="0" smtClean="0">
                <a:latin typeface="Arial" pitchFamily="34" charset="0"/>
                <a:ea typeface="PMingLiU" pitchFamily="18" charset="-120"/>
              </a:rPr>
              <a:t>Joan Bathon</a:t>
            </a:r>
          </a:p>
          <a:p>
            <a:pPr>
              <a:lnSpc>
                <a:spcPct val="80000"/>
              </a:lnSpc>
            </a:pPr>
            <a:r>
              <a:rPr lang="en-US" altLang="zh-TW" sz="2600" b="1" dirty="0" smtClean="0">
                <a:latin typeface="Arial" pitchFamily="34" charset="0"/>
                <a:ea typeface="PMingLiU" pitchFamily="18" charset="-120"/>
              </a:rPr>
              <a:t>Rowland Chang</a:t>
            </a:r>
          </a:p>
          <a:p>
            <a:pPr>
              <a:lnSpc>
                <a:spcPct val="80000"/>
              </a:lnSpc>
            </a:pPr>
            <a:r>
              <a:rPr lang="en-US" altLang="zh-TW" sz="2600" b="1" dirty="0" smtClean="0">
                <a:latin typeface="Arial" pitchFamily="34" charset="0"/>
                <a:ea typeface="PMingLiU" pitchFamily="18" charset="-120"/>
              </a:rPr>
              <a:t>Charles B. Eaton</a:t>
            </a:r>
          </a:p>
          <a:p>
            <a:pPr lvl="0">
              <a:lnSpc>
                <a:spcPct val="80000"/>
              </a:lnSpc>
            </a:pPr>
            <a:r>
              <a:rPr lang="en-US" altLang="zh-TW" sz="2600" b="1" dirty="0" smtClean="0">
                <a:latin typeface="Arial" pitchFamily="34" charset="0"/>
                <a:ea typeface="PMingLiU" pitchFamily="18" charset="-120"/>
              </a:rPr>
              <a:t>Marc Hochberg</a:t>
            </a:r>
          </a:p>
          <a:p>
            <a:pPr>
              <a:lnSpc>
                <a:spcPct val="80000"/>
              </a:lnSpc>
            </a:pPr>
            <a:r>
              <a:rPr lang="en-US" altLang="zh-TW" sz="2600" b="1" dirty="0" smtClean="0">
                <a:latin typeface="Arial" pitchFamily="34" charset="0"/>
                <a:ea typeface="PMingLiU" pitchFamily="18" charset="-120"/>
              </a:rPr>
              <a:t>Jennifer Hootman</a:t>
            </a:r>
          </a:p>
          <a:p>
            <a:pPr>
              <a:lnSpc>
                <a:spcPct val="80000"/>
              </a:lnSpc>
            </a:pPr>
            <a:r>
              <a:rPr lang="en-US" altLang="zh-TW" sz="2600" b="1" dirty="0" smtClean="0">
                <a:latin typeface="Arial" pitchFamily="34" charset="0"/>
                <a:ea typeface="PMingLiU" pitchFamily="18" charset="-120"/>
              </a:rPr>
              <a:t>Rebecca Jackson</a:t>
            </a:r>
          </a:p>
        </p:txBody>
      </p:sp>
      <p:pic>
        <p:nvPicPr>
          <p:cNvPr id="5124" name="Picture 9" descr="OA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5242719"/>
            <a:ext cx="2514600" cy="1594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5257800" y="2728119"/>
            <a:ext cx="3276600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zh-TW" sz="2600" b="1" dirty="0" smtClean="0">
                <a:latin typeface="Arial" pitchFamily="34" charset="0"/>
                <a:ea typeface="PMingLiU" pitchFamily="18" charset="-120"/>
              </a:rPr>
              <a:t>Kent </a:t>
            </a:r>
            <a:r>
              <a:rPr lang="en-US" altLang="zh-TW" sz="2600" b="1" dirty="0" err="1" smtClean="0">
                <a:latin typeface="Arial" pitchFamily="34" charset="0"/>
                <a:ea typeface="PMingLiU" pitchFamily="18" charset="-120"/>
              </a:rPr>
              <a:t>Kwoh</a:t>
            </a:r>
            <a:endParaRPr lang="en-US" altLang="zh-TW" sz="2600" b="1" dirty="0" smtClean="0">
              <a:latin typeface="Arial" pitchFamily="34" charset="0"/>
              <a:ea typeface="PMingLiU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Symbol" pitchFamily="18" charset="2"/>
              <a:buNone/>
              <a:tabLst/>
              <a:defRPr/>
            </a:pPr>
            <a:r>
              <a:rPr kumimoji="1" lang="en-US" altLang="zh-TW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PMingLiU" pitchFamily="18" charset="-120"/>
                <a:cs typeface="+mn-cs"/>
              </a:rPr>
              <a:t>M. Jerry Mysiw</a:t>
            </a: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Symbol" pitchFamily="18" charset="2"/>
              <a:buNone/>
              <a:tabLst/>
              <a:defRPr/>
            </a:pPr>
            <a:r>
              <a:rPr kumimoji="1" lang="en-US" altLang="zh-TW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PMingLiU" pitchFamily="18" charset="-120"/>
                <a:cs typeface="+mn-cs"/>
              </a:rPr>
              <a:t>Michael Nevitt</a:t>
            </a:r>
          </a:p>
          <a:p>
            <a:pPr>
              <a:lnSpc>
                <a:spcPct val="80000"/>
              </a:lnSpc>
            </a:pPr>
            <a:r>
              <a:rPr lang="en-US" altLang="zh-TW" sz="2600" b="1" dirty="0" smtClean="0">
                <a:latin typeface="Arial" pitchFamily="34" charset="0"/>
                <a:ea typeface="PMingLiU" pitchFamily="18" charset="-120"/>
              </a:rPr>
              <a:t>Pamela Semanik</a:t>
            </a:r>
          </a:p>
          <a:p>
            <a:pPr>
              <a:lnSpc>
                <a:spcPct val="80000"/>
              </a:lnSpc>
            </a:pPr>
            <a:r>
              <a:rPr kumimoji="1" lang="en-US" altLang="zh-TW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PMingLiU" pitchFamily="18" charset="-120"/>
                <a:cs typeface="+mn-cs"/>
              </a:rPr>
              <a:t>Leena Sharma</a:t>
            </a:r>
          </a:p>
          <a:p>
            <a:pPr>
              <a:lnSpc>
                <a:spcPct val="80000"/>
              </a:lnSpc>
            </a:pPr>
            <a:r>
              <a:rPr kumimoji="1" lang="en-US" altLang="zh-TW" sz="2600" b="1" kern="0" dirty="0" smtClean="0">
                <a:latin typeface="Arial" pitchFamily="34" charset="0"/>
                <a:ea typeface="PMingLiU" pitchFamily="18" charset="-120"/>
              </a:rPr>
              <a:t>Jing Song</a:t>
            </a:r>
            <a:endParaRPr kumimoji="1" lang="en-US" altLang="zh-TW" sz="2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7BCA3-E261-45B5-86EC-799C71D9AD4E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06400" y="0"/>
            <a:ext cx="8737600" cy="1204119"/>
          </a:xfrm>
        </p:spPr>
        <p:txBody>
          <a:bodyPr/>
          <a:lstStyle/>
          <a:p>
            <a:r>
              <a:rPr lang="en-US" sz="3200" dirty="0" smtClean="0"/>
              <a:t>Methods – Accelerometer measures activity frequency, duration, intensity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585119"/>
            <a:ext cx="8458200" cy="4338638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sz="2400" dirty="0" smtClean="0"/>
          </a:p>
        </p:txBody>
      </p:sp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304800" y="1293813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06400" y="238125"/>
            <a:ext cx="8509000" cy="1189038"/>
          </a:xfrm>
        </p:spPr>
        <p:txBody>
          <a:bodyPr/>
          <a:lstStyle/>
          <a:p>
            <a:r>
              <a:rPr lang="en-US" dirty="0" smtClean="0"/>
              <a:t>Methods – Physical Activity Guideline Levels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508919"/>
            <a:ext cx="8915400" cy="4415631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 dirty="0" smtClean="0">
                <a:solidFill>
                  <a:srgbClr val="FFFF66"/>
                </a:solidFill>
              </a:rPr>
              <a:t>Each person was classified according to the</a:t>
            </a:r>
          </a:p>
          <a:p>
            <a:pPr>
              <a:buFont typeface="Symbol" pitchFamily="18" charset="2"/>
              <a:buNone/>
            </a:pPr>
            <a:r>
              <a:rPr lang="en-US" dirty="0" smtClean="0">
                <a:solidFill>
                  <a:srgbClr val="FFFF66"/>
                </a:solidFill>
              </a:rPr>
              <a:t>2008 Physical Activity Guidelines for Americans</a:t>
            </a:r>
          </a:p>
          <a:p>
            <a:pPr>
              <a:buFont typeface="Symbol" pitchFamily="18" charset="2"/>
              <a:buNone/>
            </a:pPr>
            <a:endParaRPr lang="en-US" sz="2000" dirty="0" smtClean="0"/>
          </a:p>
          <a:p>
            <a:r>
              <a:rPr lang="en-US" dirty="0" smtClean="0"/>
              <a:t>Active, Meet Recommendations: ≥ 150 minutes moderate activity per week in bouts lasting 10 minutes or more</a:t>
            </a:r>
          </a:p>
          <a:p>
            <a:r>
              <a:rPr lang="en-US" dirty="0" smtClean="0"/>
              <a:t>Low active: 1-149 minutes of moderate activity bouts per week</a:t>
            </a:r>
          </a:p>
          <a:p>
            <a:r>
              <a:rPr lang="en-US" dirty="0" smtClean="0"/>
              <a:t>Inactive: 0 minutes of moderate activity bouts per week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375"/>
            <a:ext cx="7772400" cy="1189038"/>
          </a:xfrm>
        </p:spPr>
        <p:txBody>
          <a:bodyPr/>
          <a:lstStyle/>
          <a:p>
            <a:r>
              <a:rPr lang="en-US" smtClean="0"/>
              <a:t>Methods – Analytic Sample</a:t>
            </a:r>
            <a:endParaRPr lang="en-US" altLang="zh-TW" smtClean="0">
              <a:solidFill>
                <a:srgbClr val="FFFF00"/>
              </a:solidFill>
              <a:latin typeface="Helvetica"/>
              <a:ea typeface="PMingLiU" pitchFamily="18" charset="-12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685800" y="1433513"/>
            <a:ext cx="7924800" cy="990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Sample:  1073 adults with accelerometer </a:t>
            </a:r>
          </a:p>
          <a:p>
            <a:pPr algn="ctr" eaLnBrk="0" hangingPunct="0">
              <a:defRPr/>
            </a:pPr>
            <a:r>
              <a:rPr lang="en-US" altLang="zh-TW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monitoring and radiographic knee OA*</a:t>
            </a:r>
            <a:endParaRPr lang="en-US" altLang="zh-TW" sz="2800" b="1" i="1" dirty="0">
              <a:solidFill>
                <a:srgbClr val="000000"/>
              </a:solidFill>
              <a:latin typeface="Arial" pitchFamily="34" charset="0"/>
              <a:ea typeface="PMingLiU" pitchFamily="18" charset="-12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438400" y="2881313"/>
            <a:ext cx="1981200" cy="25146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/>
          <a:lstStyle/>
          <a:p>
            <a:pPr eaLnBrk="0" hangingPunct="0">
              <a:defRPr/>
            </a:pPr>
            <a:endParaRPr lang="en-US" altLang="zh-TW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Accelerometer </a:t>
            </a:r>
          </a:p>
          <a:p>
            <a:pPr eaLnBrk="0" hangingPunct="0">
              <a:defRPr/>
            </a:pPr>
            <a:r>
              <a:rPr lang="en-US" altLang="zh-TW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subcohort</a:t>
            </a: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 :</a:t>
            </a: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consent to</a:t>
            </a: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accelerometer </a:t>
            </a: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monitoring</a:t>
            </a:r>
          </a:p>
          <a:p>
            <a:pPr algn="ctr"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N=2128 </a:t>
            </a:r>
          </a:p>
          <a:p>
            <a:pPr eaLnBrk="0" hangingPunct="0">
              <a:defRPr/>
            </a:pPr>
            <a:endParaRPr lang="en-US" altLang="zh-TW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81000" y="5929313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2"/>
                </a:solidFill>
              </a:rPr>
              <a:t>*</a:t>
            </a:r>
            <a:r>
              <a:rPr lang="en-US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Radiographic  evidence of </a:t>
            </a:r>
            <a:r>
              <a:rPr lang="en-US" sz="1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tibiofemoral</a:t>
            </a:r>
            <a:r>
              <a:rPr lang="en-US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knee OA at baseline </a:t>
            </a: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visit based on </a:t>
            </a:r>
            <a:r>
              <a:rPr lang="en-US" sz="1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Kellgren</a:t>
            </a: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-Lawrence </a:t>
            </a:r>
            <a:r>
              <a:rPr lang="en-US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grade ≥2  calculated from separate scores for </a:t>
            </a:r>
            <a:r>
              <a:rPr lang="en-US" sz="1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osteophytes</a:t>
            </a:r>
            <a:r>
              <a:rPr lang="en-US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and joint space </a:t>
            </a: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narrowing and no subsequent TKR</a:t>
            </a:r>
            <a:endParaRPr lang="en-US" altLang="zh-TW" sz="18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14342" name="AutoShape 5"/>
          <p:cNvSpPr>
            <a:spLocks noChangeArrowheads="1"/>
          </p:cNvSpPr>
          <p:nvPr/>
        </p:nvSpPr>
        <p:spPr bwMode="auto">
          <a:xfrm>
            <a:off x="381000" y="5853113"/>
            <a:ext cx="1292225" cy="8731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rIns="0" anchor="ctr"/>
          <a:lstStyle/>
          <a:p>
            <a:pPr algn="ctr" eaLnBrk="0" hangingPunct="0"/>
            <a:endParaRPr lang="en-US" altLang="zh-TW" sz="2000" b="1">
              <a:latin typeface="Arial" pitchFamily="34" charset="0"/>
              <a:ea typeface="PMingLiU" pitchFamily="18" charset="-120"/>
            </a:endParaRPr>
          </a:p>
        </p:txBody>
      </p:sp>
      <p:sp>
        <p:nvSpPr>
          <p:cNvPr id="14343" name="Right Arrow 21"/>
          <p:cNvSpPr>
            <a:spLocks noChangeArrowheads="1"/>
          </p:cNvSpPr>
          <p:nvPr/>
        </p:nvSpPr>
        <p:spPr bwMode="auto">
          <a:xfrm>
            <a:off x="2133600" y="4100513"/>
            <a:ext cx="304800" cy="44450"/>
          </a:xfrm>
          <a:prstGeom prst="rightArrow">
            <a:avLst>
              <a:gd name="adj1" fmla="val 50000"/>
              <a:gd name="adj2" fmla="val 51429"/>
            </a:avLst>
          </a:prstGeom>
          <a:solidFill>
            <a:schemeClr val="accent1"/>
          </a:solidFill>
          <a:ln w="762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r" eaLnBrk="0" hangingPunct="0"/>
            <a:endParaRPr lang="en-US"/>
          </a:p>
        </p:txBody>
      </p:sp>
      <p:sp>
        <p:nvSpPr>
          <p:cNvPr id="14344" name="Right Arrow 22"/>
          <p:cNvSpPr>
            <a:spLocks noChangeArrowheads="1"/>
          </p:cNvSpPr>
          <p:nvPr/>
        </p:nvSpPr>
        <p:spPr bwMode="auto">
          <a:xfrm>
            <a:off x="4419600" y="4176713"/>
            <a:ext cx="304800" cy="44450"/>
          </a:xfrm>
          <a:prstGeom prst="rightArrow">
            <a:avLst>
              <a:gd name="adj1" fmla="val 50000"/>
              <a:gd name="adj2" fmla="val 51429"/>
            </a:avLst>
          </a:prstGeom>
          <a:solidFill>
            <a:schemeClr val="accent1"/>
          </a:solidFill>
          <a:ln w="762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r" eaLnBrk="0" hangingPunct="0"/>
            <a:endParaRPr lang="en-US"/>
          </a:p>
        </p:txBody>
      </p:sp>
      <p:sp>
        <p:nvSpPr>
          <p:cNvPr id="14345" name="Right Arrow 23"/>
          <p:cNvSpPr>
            <a:spLocks noChangeArrowheads="1"/>
          </p:cNvSpPr>
          <p:nvPr/>
        </p:nvSpPr>
        <p:spPr bwMode="auto">
          <a:xfrm>
            <a:off x="6781800" y="4176713"/>
            <a:ext cx="304800" cy="44450"/>
          </a:xfrm>
          <a:prstGeom prst="rightArrow">
            <a:avLst>
              <a:gd name="adj1" fmla="val 50000"/>
              <a:gd name="adj2" fmla="val 51429"/>
            </a:avLst>
          </a:prstGeom>
          <a:solidFill>
            <a:schemeClr val="accent1"/>
          </a:solidFill>
          <a:ln w="762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r" eaLnBrk="0" hangingPunct="0"/>
            <a:endParaRPr lang="en-US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52400" y="2957513"/>
            <a:ext cx="1981200" cy="25146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/>
          <a:lstStyle/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Eligible: OAI</a:t>
            </a: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participants</a:t>
            </a: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 returning </a:t>
            </a: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for 48 month</a:t>
            </a: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 visit Aug 2008</a:t>
            </a: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to July 2010</a:t>
            </a:r>
            <a:endParaRPr lang="en-US" altLang="zh-TW" sz="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algn="ctr"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N=2725</a:t>
            </a:r>
          </a:p>
          <a:p>
            <a:pPr eaLnBrk="0" hangingPunct="0">
              <a:defRPr/>
            </a:pPr>
            <a:endParaRPr lang="en-US" altLang="zh-TW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4800600" y="2881313"/>
            <a:ext cx="1981200" cy="25146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/>
          <a:lstStyle/>
          <a:p>
            <a:pPr eaLnBrk="0" hangingPunct="0">
              <a:defRPr/>
            </a:pPr>
            <a:endParaRPr lang="en-US" altLang="zh-TW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Acclerometer</a:t>
            </a:r>
            <a:endParaRPr lang="en-US" altLang="zh-TW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participants </a:t>
            </a: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having</a:t>
            </a:r>
          </a:p>
          <a:p>
            <a:pPr eaLnBrk="0" hangingPunct="0">
              <a:defRPr/>
            </a:pPr>
            <a:r>
              <a:rPr lang="en-US" altLang="zh-TW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radiograpnic</a:t>
            </a:r>
            <a:endParaRPr lang="en-US" altLang="zh-TW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knee OA*</a:t>
            </a:r>
          </a:p>
          <a:p>
            <a:pPr algn="ctr"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N=1179</a:t>
            </a:r>
          </a:p>
          <a:p>
            <a:pPr eaLnBrk="0" hangingPunct="0">
              <a:defRPr/>
            </a:pPr>
            <a:endParaRPr lang="en-US" altLang="zh-TW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7162800" y="2881313"/>
            <a:ext cx="1981200" cy="25146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/>
          <a:lstStyle/>
          <a:p>
            <a:pPr eaLnBrk="0" hangingPunct="0">
              <a:defRPr/>
            </a:pPr>
            <a:endParaRPr lang="en-US" altLang="zh-TW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Valid days of</a:t>
            </a: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accelerometer </a:t>
            </a: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monitoring ≥ </a:t>
            </a:r>
          </a:p>
          <a:p>
            <a:pPr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4 days</a:t>
            </a:r>
          </a:p>
          <a:p>
            <a:pPr eaLnBrk="0" hangingPunct="0">
              <a:defRPr/>
            </a:pPr>
            <a:endParaRPr lang="en-US" altLang="zh-TW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algn="ctr" eaLnBrk="0" hangingPunct="0">
              <a:defRPr/>
            </a:pPr>
            <a:r>
              <a:rPr lang="en-US" altLang="zh-TW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N=1073</a:t>
            </a:r>
          </a:p>
          <a:p>
            <a:pPr eaLnBrk="0" hangingPunct="0">
              <a:defRPr/>
            </a:pPr>
            <a:endParaRPr lang="en-US" altLang="zh-TW" sz="2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00113"/>
          </a:xfrm>
        </p:spPr>
        <p:txBody>
          <a:bodyPr/>
          <a:lstStyle/>
          <a:p>
            <a:r>
              <a:rPr lang="en-US" smtClean="0"/>
              <a:t>Analysis</a:t>
            </a:r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762000" y="976313"/>
            <a:ext cx="7924800" cy="4337050"/>
          </a:xfrm>
        </p:spPr>
        <p:txBody>
          <a:bodyPr/>
          <a:lstStyle/>
          <a:p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Compared gender differences in </a:t>
            </a:r>
          </a:p>
          <a:p>
            <a:r>
              <a:rPr lang="en-US" sz="2600" dirty="0" smtClean="0"/>
              <a:t>Guideline attainment using multiple logistic regression</a:t>
            </a:r>
          </a:p>
          <a:p>
            <a:r>
              <a:rPr lang="en-US" sz="2600" dirty="0" smtClean="0"/>
              <a:t>Time spent in physical activity intensity levels (sedentary, light, and moderate) using </a:t>
            </a:r>
            <a:r>
              <a:rPr lang="en-US" sz="2600" dirty="0" err="1" smtClean="0"/>
              <a:t>quantile</a:t>
            </a:r>
            <a:r>
              <a:rPr lang="en-US" sz="2600" dirty="0" smtClean="0"/>
              <a:t> regression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375"/>
            <a:ext cx="7772400" cy="1189038"/>
          </a:xfrm>
        </p:spPr>
        <p:txBody>
          <a:bodyPr/>
          <a:lstStyle/>
          <a:p>
            <a:r>
              <a:rPr lang="en-US" altLang="zh-TW" smtClean="0">
                <a:solidFill>
                  <a:srgbClr val="FFFF00"/>
                </a:solidFill>
                <a:latin typeface="Helvetica"/>
                <a:ea typeface="PMingLiU" pitchFamily="18" charset="-120"/>
              </a:rPr>
              <a:t>RESULTS – Analytic sample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2743200" y="1268413"/>
            <a:ext cx="3505200" cy="7127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TW" sz="2800" b="1" i="1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1073 participants</a:t>
            </a:r>
          </a:p>
        </p:txBody>
      </p:sp>
      <p:sp>
        <p:nvSpPr>
          <p:cNvPr id="693256" name="Text Box 8"/>
          <p:cNvSpPr txBox="1">
            <a:spLocks noChangeArrowheads="1"/>
          </p:cNvSpPr>
          <p:nvPr/>
        </p:nvSpPr>
        <p:spPr bwMode="auto">
          <a:xfrm>
            <a:off x="5181600" y="2880519"/>
            <a:ext cx="1981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zh-TW" sz="3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pitchFamily="18" charset="-120"/>
              </a:rPr>
              <a:t>Women</a:t>
            </a:r>
            <a:endParaRPr lang="en-US" altLang="zh-TW" sz="30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pitchFamily="18" charset="-120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altLang="zh-TW" sz="3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pitchFamily="18" charset="-120"/>
              </a:rPr>
              <a:t>N=587            </a:t>
            </a:r>
            <a:endParaRPr lang="en-US" altLang="zh-TW" sz="30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pitchFamily="18" charset="-120"/>
            </a:endParaRP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5105400" y="3871119"/>
            <a:ext cx="1828800" cy="29305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eaLnBrk="0" hangingPunct="0">
              <a:defRPr/>
            </a:pPr>
            <a:r>
              <a:rPr lang="en-US" altLang="zh-TW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67 (SD=9)</a:t>
            </a:r>
            <a:endParaRPr lang="en-US" altLang="zh-TW" sz="20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29 </a:t>
            </a:r>
            <a:r>
              <a:rPr lang="en-US" altLang="zh-TW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(</a:t>
            </a:r>
            <a:r>
              <a:rPr lang="en-US" altLang="zh-TW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SD=5)</a:t>
            </a:r>
            <a:endParaRPr lang="en-US" altLang="zh-TW" sz="20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3 </a:t>
            </a:r>
            <a:r>
              <a:rPr lang="en-US" altLang="zh-TW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(</a:t>
            </a:r>
            <a:r>
              <a:rPr lang="en-US" altLang="zh-TW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SD=4) </a:t>
            </a:r>
            <a:endParaRPr lang="en-US" altLang="zh-TW" sz="20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eaLnBrk="0" hangingPunct="0">
              <a:defRPr/>
            </a:pPr>
            <a:endParaRPr lang="en-US" altLang="zh-TW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46%</a:t>
            </a:r>
          </a:p>
          <a:p>
            <a:pPr eaLnBrk="0" hangingPunct="0">
              <a:defRPr/>
            </a:pPr>
            <a:endParaRPr lang="en-US" altLang="zh-TW" sz="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64%</a:t>
            </a:r>
            <a:endParaRPr lang="en-US" altLang="zh-TW" sz="20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3200400" y="1966913"/>
            <a:ext cx="1143000" cy="913606"/>
          </a:xfrm>
          <a:prstGeom prst="line">
            <a:avLst/>
          </a:prstGeom>
          <a:noFill/>
          <a:ln w="50800">
            <a:solidFill>
              <a:srgbClr val="FFFF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2590800" y="3871119"/>
            <a:ext cx="1676400" cy="29305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eaLnBrk="0" hangingPunct="0">
              <a:defRPr/>
            </a:pPr>
            <a:r>
              <a:rPr lang="en-US" altLang="zh-TW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65 (SD=9)</a:t>
            </a:r>
            <a:endParaRPr lang="en-US" altLang="zh-TW" sz="20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29 </a:t>
            </a:r>
            <a:r>
              <a:rPr lang="en-US" altLang="zh-TW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(</a:t>
            </a:r>
            <a:r>
              <a:rPr lang="en-US" altLang="zh-TW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SD=4)</a:t>
            </a:r>
            <a:endParaRPr lang="en-US" altLang="zh-TW" sz="20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3 </a:t>
            </a:r>
            <a:r>
              <a:rPr lang="en-US" altLang="zh-TW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(</a:t>
            </a:r>
            <a:r>
              <a:rPr lang="en-US" altLang="zh-TW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SD=4)</a:t>
            </a:r>
            <a:endParaRPr lang="en-US" altLang="zh-TW" sz="20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eaLnBrk="0" hangingPunct="0">
              <a:defRPr/>
            </a:pPr>
            <a:endParaRPr lang="en-US" altLang="zh-TW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47%</a:t>
            </a:r>
          </a:p>
          <a:p>
            <a:pPr eaLnBrk="0" hangingPunct="0">
              <a:defRPr/>
            </a:pPr>
            <a:endParaRPr lang="en-US" altLang="zh-TW" sz="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  <a:p>
            <a:pPr eaLnBrk="0" hangingPunct="0">
              <a:defRPr/>
            </a:pPr>
            <a:r>
              <a:rPr lang="en-US" altLang="zh-TW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新細明體" pitchFamily="18" charset="-120"/>
              </a:rPr>
              <a:t>72%</a:t>
            </a:r>
            <a:endParaRPr lang="en-US" altLang="zh-TW" sz="20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新細明體" pitchFamily="18" charset="-12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286000" y="2880519"/>
            <a:ext cx="24384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zh-TW" sz="3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pitchFamily="18" charset="-120"/>
              </a:rPr>
              <a:t>Men</a:t>
            </a:r>
            <a:endParaRPr lang="en-US" altLang="zh-TW" sz="30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pitchFamily="18" charset="-120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altLang="zh-TW" sz="3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pitchFamily="18" charset="-120"/>
              </a:rPr>
              <a:t>N=486</a:t>
            </a:r>
            <a:endParaRPr lang="en-US" altLang="zh-TW" sz="30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pitchFamily="18" charset="-120"/>
            </a:endParaRPr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4495800" y="1966913"/>
            <a:ext cx="1295400" cy="989806"/>
          </a:xfrm>
          <a:prstGeom prst="line">
            <a:avLst/>
          </a:prstGeom>
          <a:noFill/>
          <a:ln w="50800">
            <a:solidFill>
              <a:srgbClr val="FFFF99"/>
            </a:solidFill>
            <a:round/>
            <a:headEnd/>
            <a:tailEnd type="none" w="med" len="lg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469" name="AutoShape 5"/>
          <p:cNvSpPr>
            <a:spLocks noChangeArrowheads="1"/>
          </p:cNvSpPr>
          <p:nvPr/>
        </p:nvSpPr>
        <p:spPr bwMode="auto">
          <a:xfrm>
            <a:off x="381000" y="3566319"/>
            <a:ext cx="1981200" cy="32004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rIns="0" anchor="ctr"/>
          <a:lstStyle/>
          <a:p>
            <a:pPr algn="ctr" eaLnBrk="0" hangingPunct="0"/>
            <a:endParaRPr lang="en-US" altLang="zh-TW" sz="2000" b="1" dirty="0">
              <a:latin typeface="Arial" pitchFamily="34" charset="0"/>
              <a:ea typeface="PMingLiU" pitchFamily="18" charset="-120"/>
            </a:endParaRPr>
          </a:p>
          <a:p>
            <a:pPr algn="ctr" eaLnBrk="0" hangingPunct="0"/>
            <a:r>
              <a:rPr lang="en-US" altLang="zh-TW" sz="2000" b="1" dirty="0" smtClean="0">
                <a:latin typeface="Arial" pitchFamily="34" charset="0"/>
                <a:ea typeface="PMingLiU" pitchFamily="18" charset="-120"/>
              </a:rPr>
              <a:t>Age:</a:t>
            </a:r>
            <a:endParaRPr lang="en-US" altLang="zh-TW" sz="2000" b="1" dirty="0">
              <a:latin typeface="Arial" pitchFamily="34" charset="0"/>
              <a:ea typeface="PMingLiU" pitchFamily="18" charset="-120"/>
            </a:endParaRPr>
          </a:p>
          <a:p>
            <a:pPr algn="ctr" eaLnBrk="0" hangingPunct="0"/>
            <a:r>
              <a:rPr lang="en-US" altLang="zh-TW" sz="2000" b="1" dirty="0">
                <a:latin typeface="Arial" pitchFamily="34" charset="0"/>
                <a:ea typeface="PMingLiU" pitchFamily="18" charset="-120"/>
              </a:rPr>
              <a:t>BMI (kg/m</a:t>
            </a:r>
            <a:r>
              <a:rPr lang="en-US" altLang="zh-TW" sz="2000" b="1" baseline="30000" dirty="0">
                <a:latin typeface="Arial" pitchFamily="34" charset="0"/>
                <a:ea typeface="PMingLiU" pitchFamily="18" charset="-120"/>
              </a:rPr>
              <a:t>2</a:t>
            </a:r>
            <a:r>
              <a:rPr lang="en-US" altLang="zh-TW" sz="2000" b="1" dirty="0">
                <a:latin typeface="Arial" pitchFamily="34" charset="0"/>
                <a:ea typeface="PMingLiU" pitchFamily="18" charset="-120"/>
              </a:rPr>
              <a:t>):  </a:t>
            </a:r>
          </a:p>
          <a:p>
            <a:pPr algn="ctr" eaLnBrk="0" hangingPunct="0"/>
            <a:r>
              <a:rPr lang="en-US" altLang="zh-TW" sz="2000" b="1" dirty="0" smtClean="0">
                <a:latin typeface="Arial" pitchFamily="34" charset="0"/>
                <a:ea typeface="PMingLiU" pitchFamily="18" charset="-120"/>
              </a:rPr>
              <a:t>WOMAC </a:t>
            </a:r>
            <a:r>
              <a:rPr lang="en-US" altLang="zh-TW" sz="2000" b="1" dirty="0">
                <a:latin typeface="Arial" pitchFamily="34" charset="0"/>
                <a:ea typeface="PMingLiU" pitchFamily="18" charset="-120"/>
              </a:rPr>
              <a:t>pain:</a:t>
            </a:r>
          </a:p>
          <a:p>
            <a:pPr algn="ctr" eaLnBrk="0" hangingPunct="0"/>
            <a:endParaRPr lang="en-US" altLang="zh-TW" sz="1400" b="1" dirty="0">
              <a:latin typeface="Arial" pitchFamily="34" charset="0"/>
              <a:ea typeface="PMingLiU" pitchFamily="18" charset="-120"/>
            </a:endParaRPr>
          </a:p>
          <a:p>
            <a:pPr algn="ctr" eaLnBrk="0" hangingPunct="0"/>
            <a:r>
              <a:rPr lang="en-US" altLang="zh-TW" sz="2000" b="1" dirty="0" smtClean="0">
                <a:latin typeface="Arial" pitchFamily="34" charset="0"/>
                <a:ea typeface="PMingLiU" pitchFamily="18" charset="-120"/>
              </a:rPr>
              <a:t>Frequent </a:t>
            </a:r>
            <a:r>
              <a:rPr lang="en-US" altLang="zh-TW" sz="2000" b="1" dirty="0">
                <a:latin typeface="Arial" pitchFamily="34" charset="0"/>
                <a:ea typeface="PMingLiU" pitchFamily="18" charset="-120"/>
              </a:rPr>
              <a:t>knee </a:t>
            </a:r>
          </a:p>
          <a:p>
            <a:pPr algn="ctr" eaLnBrk="0" hangingPunct="0"/>
            <a:r>
              <a:rPr lang="en-US" altLang="zh-TW" sz="2000" b="1" dirty="0">
                <a:latin typeface="Arial" pitchFamily="34" charset="0"/>
                <a:ea typeface="PMingLiU" pitchFamily="18" charset="-120"/>
              </a:rPr>
              <a:t>symptoms</a:t>
            </a:r>
            <a:r>
              <a:rPr lang="en-US" altLang="zh-TW" sz="2000" b="1" dirty="0" smtClean="0">
                <a:latin typeface="Arial" pitchFamily="34" charset="0"/>
                <a:ea typeface="PMingLiU" pitchFamily="18" charset="-120"/>
              </a:rPr>
              <a:t>:</a:t>
            </a:r>
            <a:endParaRPr lang="en-US" altLang="zh-TW" sz="2000" b="1" dirty="0">
              <a:latin typeface="Arial" pitchFamily="34" charset="0"/>
              <a:ea typeface="PMingLiU" pitchFamily="18" charset="-120"/>
            </a:endParaRPr>
          </a:p>
          <a:p>
            <a:pPr algn="ctr" eaLnBrk="0" hangingPunct="0"/>
            <a:r>
              <a:rPr lang="en-US" altLang="zh-TW" sz="2000" b="1" dirty="0">
                <a:latin typeface="Arial" pitchFamily="34" charset="0"/>
                <a:ea typeface="PMingLiU" pitchFamily="18" charset="-120"/>
              </a:rPr>
              <a:t>K-L </a:t>
            </a:r>
            <a:r>
              <a:rPr lang="en-US" altLang="zh-TW" sz="2000" b="1" dirty="0" smtClean="0">
                <a:latin typeface="Arial" pitchFamily="34" charset="0"/>
                <a:ea typeface="PMingLiU" pitchFamily="18" charset="-120"/>
              </a:rPr>
              <a:t>3 or 4</a:t>
            </a:r>
            <a:r>
              <a:rPr lang="en-US" altLang="zh-TW" sz="2000" b="1" dirty="0">
                <a:latin typeface="Arial" pitchFamily="34" charset="0"/>
                <a:ea typeface="PMingLiU" pitchFamily="18" charset="-120"/>
              </a:rPr>
              <a:t>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>
          <a:xfrm>
            <a:off x="381000" y="366714"/>
            <a:ext cx="8763000" cy="1142206"/>
          </a:xfrm>
        </p:spPr>
        <p:txBody>
          <a:bodyPr/>
          <a:lstStyle/>
          <a:p>
            <a:r>
              <a:rPr lang="en-US" sz="3200" dirty="0" smtClean="0"/>
              <a:t>Results – Distribution of Minutes of  Moderate Activity Bouts per Week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381000" y="1661319"/>
          <a:ext cx="8582025" cy="5471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>
          <a:xfrm>
            <a:off x="381000" y="365919"/>
            <a:ext cx="8763000" cy="1142206"/>
          </a:xfrm>
        </p:spPr>
        <p:txBody>
          <a:bodyPr/>
          <a:lstStyle/>
          <a:p>
            <a:r>
              <a:rPr lang="en-US" sz="3000" dirty="0" smtClean="0"/>
              <a:t>Results –Time Spent in Physical Activity Intensity Levels: Men versus Women 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304800" y="1661318"/>
          <a:ext cx="8582025" cy="5471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609600" y="442119"/>
            <a:ext cx="8534400" cy="1066006"/>
          </a:xfrm>
        </p:spPr>
        <p:txBody>
          <a:bodyPr/>
          <a:lstStyle/>
          <a:p>
            <a:r>
              <a:rPr lang="en-US" sz="3200" dirty="0" smtClean="0"/>
              <a:t>Results –  Gender differences in activity intensity times </a:t>
            </a:r>
            <a:r>
              <a:rPr lang="en-US" sz="3200" b="1" dirty="0" smtClean="0"/>
              <a:t>from </a:t>
            </a:r>
            <a:r>
              <a:rPr lang="en-US" sz="3200" b="1" dirty="0" err="1" smtClean="0"/>
              <a:t>quantile</a:t>
            </a:r>
            <a:r>
              <a:rPr lang="en-US" sz="3200" b="1" dirty="0" smtClean="0"/>
              <a:t> regression</a:t>
            </a:r>
            <a:endParaRPr lang="en-US" sz="3200" dirty="0" smtClean="0"/>
          </a:p>
        </p:txBody>
      </p:sp>
      <p:sp>
        <p:nvSpPr>
          <p:cNvPr id="21507" name="Content Placeholder 4"/>
          <p:cNvSpPr>
            <a:spLocks noGrp="1"/>
          </p:cNvSpPr>
          <p:nvPr>
            <p:ph idx="1"/>
          </p:nvPr>
        </p:nvSpPr>
        <p:spPr>
          <a:xfrm>
            <a:off x="457200" y="1663700"/>
            <a:ext cx="8229600" cy="470852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</p:txBody>
      </p:sp>
      <p:graphicFrame>
        <p:nvGraphicFramePr>
          <p:cNvPr id="19494" name="Group 38"/>
          <p:cNvGraphicFramePr>
            <a:graphicFrameLocks noGrp="1"/>
          </p:cNvGraphicFramePr>
          <p:nvPr/>
        </p:nvGraphicFramePr>
        <p:xfrm>
          <a:off x="304800" y="1737520"/>
          <a:ext cx="8534401" cy="3796532"/>
        </p:xfrm>
        <a:graphic>
          <a:graphicData uri="http://schemas.openxmlformats.org/drawingml/2006/table">
            <a:tbl>
              <a:tblPr/>
              <a:tblGrid>
                <a:gridCol w="2260819"/>
                <a:gridCol w="2091194"/>
                <a:gridCol w="2091194"/>
                <a:gridCol w="2091194"/>
              </a:tblGrid>
              <a:tr h="1445319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Men versus Women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Median Difference in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daily minutes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(95% CI)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00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4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Adjustment Factors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B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2"/>
                          </a:solidFill>
                        </a:rPr>
                        <a:t>Sedentary</a:t>
                      </a:r>
                      <a:endParaRPr lang="en-US" sz="2600" dirty="0" smtClean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B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smtClean="0">
                          <a:solidFill>
                            <a:schemeClr val="bg2"/>
                          </a:solidFill>
                        </a:rPr>
                        <a:t>Light </a:t>
                      </a:r>
                      <a:endParaRPr lang="en-US" sz="2600" dirty="0" smtClean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B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solidFill>
                            <a:schemeClr val="bg2"/>
                          </a:solidFill>
                        </a:rPr>
                        <a:t>Moderate</a:t>
                      </a:r>
                      <a:endParaRPr lang="en-US" sz="2600" dirty="0" smtClean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CBD2"/>
                    </a:solidFill>
                  </a:tcPr>
                </a:tc>
              </a:tr>
              <a:tr h="13269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ahoma" pitchFamily="34" charset="0"/>
                        </a:rPr>
                        <a:t>Demographic, Health Factors*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7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28</a:t>
                      </a:r>
                      <a:endParaRPr lang="en-US" sz="2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15, 41)</a:t>
                      </a:r>
                      <a:endParaRPr lang="en-US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830" marR="88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7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33</a:t>
                      </a:r>
                      <a:endParaRPr lang="en-US" sz="2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(-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42,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en-US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830" marR="88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7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3, 6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en-US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830" marR="88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7EA"/>
                    </a:solidFill>
                  </a:tcPr>
                </a:tc>
              </a:tr>
            </a:tbl>
          </a:graphicData>
        </a:graphic>
      </p:graphicFrame>
      <p:sp>
        <p:nvSpPr>
          <p:cNvPr id="21540" name="Rectangle 4"/>
          <p:cNvSpPr>
            <a:spLocks noChangeArrowheads="1"/>
          </p:cNvSpPr>
          <p:nvPr/>
        </p:nvSpPr>
        <p:spPr bwMode="auto">
          <a:xfrm>
            <a:off x="0" y="6461919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None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*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Age,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race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BMI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knee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pain,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and frequent knee symptoms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38125"/>
            <a:ext cx="8509000" cy="523875"/>
          </a:xfrm>
        </p:spPr>
        <p:txBody>
          <a:bodyPr/>
          <a:lstStyle/>
          <a:p>
            <a:r>
              <a:rPr lang="en-US" sz="3600" smtClean="0"/>
              <a:t>Limitations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839200" cy="5410200"/>
          </a:xfrm>
        </p:spPr>
        <p:txBody>
          <a:bodyPr/>
          <a:lstStyle/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sz="2800" dirty="0" smtClean="0"/>
              <a:t>Accelerometers could only assess the aerobic component of the Physical Activity Guidelines. It does not provide information on the muscle strengthening component of the guidelines.</a:t>
            </a:r>
          </a:p>
          <a:p>
            <a:endParaRPr lang="en-US" sz="1200" dirty="0" smtClean="0"/>
          </a:p>
          <a:p>
            <a:r>
              <a:rPr lang="en-US" sz="2800" dirty="0" smtClean="0"/>
              <a:t>Study sample may not represent the general knee OA population</a:t>
            </a:r>
          </a:p>
          <a:p>
            <a:pPr>
              <a:buFont typeface="Symbol" pitchFamily="18" charset="2"/>
              <a:buNone/>
            </a:pPr>
            <a:endParaRPr lang="en-US" sz="1200" dirty="0" smtClean="0"/>
          </a:p>
          <a:p>
            <a:r>
              <a:rPr lang="en-US" sz="2800" dirty="0" smtClean="0"/>
              <a:t>Causality cannot be inferred from these observational data</a:t>
            </a:r>
          </a:p>
          <a:p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	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 typeface="Symbol" pitchFamily="18" charset="2"/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94519"/>
            <a:ext cx="8509000" cy="523875"/>
          </a:xfrm>
        </p:spPr>
        <p:txBody>
          <a:bodyPr/>
          <a:lstStyle/>
          <a:p>
            <a:r>
              <a:rPr lang="en-US" sz="3600" dirty="0" smtClean="0"/>
              <a:t>In Summary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04118"/>
            <a:ext cx="8382000" cy="5120481"/>
          </a:xfrm>
        </p:spPr>
        <p:txBody>
          <a:bodyPr/>
          <a:lstStyle/>
          <a:p>
            <a:endParaRPr lang="en-US" sz="1000" dirty="0" smtClean="0"/>
          </a:p>
          <a:p>
            <a:r>
              <a:rPr lang="en-US" sz="2800" dirty="0" smtClean="0"/>
              <a:t>Only 13% of men and 8% of women with knee OA met Physical Activity Guidelines</a:t>
            </a:r>
          </a:p>
          <a:p>
            <a:endParaRPr lang="en-US" sz="1200" dirty="0" smtClean="0"/>
          </a:p>
          <a:p>
            <a:r>
              <a:rPr lang="en-US" sz="2800" dirty="0" smtClean="0"/>
              <a:t>A sizable 40% of men and 55% of women were inactive. They did NO sustained moderate activity over one week that lasted more than 10 minutes </a:t>
            </a:r>
          </a:p>
          <a:p>
            <a:endParaRPr lang="en-US" sz="1200" dirty="0" smtClean="0"/>
          </a:p>
          <a:p>
            <a:r>
              <a:rPr lang="en-US" sz="2800" dirty="0" smtClean="0"/>
              <a:t>Although men compared to women engaged in significantly more daily minutes of moderate activity, they also spent significantly more time in sedentary activity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1000" dirty="0" smtClean="0"/>
          </a:p>
          <a:p>
            <a:pPr>
              <a:buFont typeface="Symbol" pitchFamily="18" charset="2"/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09000" cy="1189038"/>
          </a:xfrm>
        </p:spPr>
        <p:txBody>
          <a:bodyPr/>
          <a:lstStyle/>
          <a:p>
            <a:r>
              <a:rPr lang="en-US" sz="2800" smtClean="0"/>
              <a:t>Regular Physical Activity is Beneficial for Persons with Knee Osteoarthritis (OA)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04913"/>
            <a:ext cx="8305800" cy="4191000"/>
          </a:xfrm>
        </p:spPr>
        <p:txBody>
          <a:bodyPr/>
          <a:lstStyle/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Osteoarthritis is a major debilitating disease affecting more the 27 million persons in the U.S.</a:t>
            </a:r>
          </a:p>
          <a:p>
            <a:pPr>
              <a:lnSpc>
                <a:spcPct val="80000"/>
              </a:lnSpc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OA clinical practice guidelines identify a substantial therapeutic role for physical activity to promote healthy cartilage</a:t>
            </a:r>
          </a:p>
          <a:p>
            <a:pPr>
              <a:lnSpc>
                <a:spcPct val="80000"/>
              </a:lnSpc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In addition, physical activity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Improve function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Reduce pain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Reduce disability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09600" y="6080919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solidFill>
                  <a:srgbClr val="FFFF99"/>
                </a:solidFill>
              </a:rPr>
              <a:t>ACR Subcommittee on Osteoarthritis Guidelines. </a:t>
            </a:r>
            <a:r>
              <a:rPr lang="en-US" sz="1600" i="1" dirty="0">
                <a:solidFill>
                  <a:srgbClr val="FFFF99"/>
                </a:solidFill>
              </a:rPr>
              <a:t>Arthritis Rheum. </a:t>
            </a:r>
            <a:r>
              <a:rPr lang="en-US" sz="1600" dirty="0">
                <a:solidFill>
                  <a:srgbClr val="FFFF99"/>
                </a:solidFill>
              </a:rPr>
              <a:t>Sep 2000;43(9):1905-1915.</a:t>
            </a:r>
          </a:p>
          <a:p>
            <a:pPr eaLnBrk="0" hangingPunct="0"/>
            <a:r>
              <a:rPr lang="en-US" sz="1600" dirty="0" err="1">
                <a:solidFill>
                  <a:srgbClr val="FFFF99"/>
                </a:solidFill>
              </a:rPr>
              <a:t>Ettinger</a:t>
            </a:r>
            <a:r>
              <a:rPr lang="en-US" sz="1600" dirty="0">
                <a:solidFill>
                  <a:srgbClr val="FFFF99"/>
                </a:solidFill>
              </a:rPr>
              <a:t> al. 1997. </a:t>
            </a:r>
            <a:r>
              <a:rPr lang="en-US" sz="1600" dirty="0" err="1">
                <a:solidFill>
                  <a:srgbClr val="FFFF99"/>
                </a:solidFill>
              </a:rPr>
              <a:t>Jama</a:t>
            </a:r>
            <a:r>
              <a:rPr lang="en-US" sz="1600" dirty="0">
                <a:solidFill>
                  <a:srgbClr val="FFFF99"/>
                </a:solidFill>
              </a:rPr>
              <a:t>; 277: 25-31.</a:t>
            </a:r>
          </a:p>
          <a:p>
            <a:pPr eaLnBrk="0" hangingPunct="0"/>
            <a:r>
              <a:rPr lang="en-US" sz="1600" dirty="0" err="1">
                <a:solidFill>
                  <a:srgbClr val="FFFF99"/>
                </a:solidFill>
              </a:rPr>
              <a:t>Pennix</a:t>
            </a:r>
            <a:r>
              <a:rPr lang="en-US" sz="1600" dirty="0">
                <a:solidFill>
                  <a:srgbClr val="FFFF99"/>
                </a:solidFill>
              </a:rPr>
              <a:t> et al. 2001 Arch Intern Med; 161:2309-2316</a:t>
            </a:r>
            <a:endParaRPr lang="en-US" sz="1600" i="1" dirty="0">
              <a:solidFill>
                <a:srgbClr val="FFFF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38125"/>
            <a:ext cx="8509000" cy="523875"/>
          </a:xfrm>
        </p:spPr>
        <p:txBody>
          <a:bodyPr/>
          <a:lstStyle/>
          <a:p>
            <a:r>
              <a:rPr lang="en-US" sz="3600" smtClean="0"/>
              <a:t>Discussion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382000" cy="5410200"/>
          </a:xfrm>
        </p:spPr>
        <p:txBody>
          <a:bodyPr/>
          <a:lstStyle/>
          <a:p>
            <a:endParaRPr lang="en-US" sz="1000" dirty="0" smtClean="0"/>
          </a:p>
          <a:p>
            <a:r>
              <a:rPr lang="en-US" dirty="0" smtClean="0"/>
              <a:t>Despite substantial health benefits associated with physical activity, over one-third of men and over half of women were classified as inactive</a:t>
            </a:r>
          </a:p>
          <a:p>
            <a:endParaRPr lang="en-US" sz="1000" dirty="0" smtClean="0"/>
          </a:p>
          <a:p>
            <a:r>
              <a:rPr lang="en-US" dirty="0" smtClean="0"/>
              <a:t>These adults with knee OA spent approximately one-third of their day in light intensity activities and were largely sedentary the remaining time</a:t>
            </a:r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38125"/>
            <a:ext cx="8509000" cy="523875"/>
          </a:xfrm>
        </p:spPr>
        <p:txBody>
          <a:bodyPr/>
          <a:lstStyle/>
          <a:p>
            <a:r>
              <a:rPr lang="en-US" sz="3600" smtClean="0"/>
              <a:t>Discussion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47713"/>
            <a:ext cx="8382000" cy="5410200"/>
          </a:xfrm>
        </p:spPr>
        <p:txBody>
          <a:bodyPr/>
          <a:lstStyle/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Substantial time spent in light intensity activities may offer a ray of light to this bleak physical activity picture.</a:t>
            </a:r>
          </a:p>
          <a:p>
            <a:r>
              <a:rPr lang="en-US" dirty="0" smtClean="0"/>
              <a:t>Recent research shows promising health benefits from light intensity activity</a:t>
            </a:r>
          </a:p>
          <a:p>
            <a:r>
              <a:rPr lang="en-US" dirty="0" smtClean="0"/>
              <a:t>Trading sedentary time for light intensity activities may be a feasible strategy to help adults with arthritis become more active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Acknowledgments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32719"/>
            <a:ext cx="8686800" cy="47085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OAI Study Participants</a:t>
            </a:r>
          </a:p>
          <a:p>
            <a:pPr>
              <a:buFont typeface="Symbol" pitchFamily="18" charset="2"/>
              <a:buNone/>
            </a:pPr>
            <a:r>
              <a:rPr lang="en-US" dirty="0" smtClean="0"/>
              <a:t>OAI Study Sites</a:t>
            </a:r>
          </a:p>
          <a:p>
            <a:pPr>
              <a:buFont typeface="Symbol" pitchFamily="18" charset="2"/>
              <a:buNone/>
            </a:pPr>
            <a:r>
              <a:rPr lang="en-US" dirty="0" smtClean="0"/>
              <a:t>	</a:t>
            </a:r>
            <a:r>
              <a:rPr lang="en-US" sz="2800" dirty="0" smtClean="0"/>
              <a:t>University of Maryland</a:t>
            </a:r>
          </a:p>
          <a:p>
            <a:pPr>
              <a:buFont typeface="Symbol" pitchFamily="18" charset="2"/>
              <a:buNone/>
            </a:pPr>
            <a:r>
              <a:rPr lang="en-US" sz="2800" dirty="0" smtClean="0"/>
              <a:t>	Johns Hopkins University</a:t>
            </a:r>
          </a:p>
          <a:p>
            <a:pPr>
              <a:buFont typeface="Symbol" pitchFamily="18" charset="2"/>
              <a:buNone/>
            </a:pPr>
            <a:r>
              <a:rPr lang="en-US" sz="2800" dirty="0" smtClean="0"/>
              <a:t>	Memorial Hospital of Rode Island/Brown </a:t>
            </a:r>
            <a:r>
              <a:rPr lang="en-US" sz="2800" dirty="0" err="1" smtClean="0"/>
              <a:t>Univ</a:t>
            </a:r>
            <a:endParaRPr lang="en-US" sz="2800" dirty="0" smtClean="0"/>
          </a:p>
          <a:p>
            <a:pPr>
              <a:buFont typeface="Symbol" pitchFamily="18" charset="2"/>
              <a:buNone/>
            </a:pPr>
            <a:r>
              <a:rPr lang="en-US" sz="2800" dirty="0" smtClean="0"/>
              <a:t>	University of Pittsburgh</a:t>
            </a:r>
          </a:p>
          <a:p>
            <a:pPr>
              <a:buFont typeface="Symbol" pitchFamily="18" charset="2"/>
              <a:buNone/>
            </a:pPr>
            <a:r>
              <a:rPr lang="en-US" sz="2800" dirty="0" smtClean="0"/>
              <a:t>	University of California, San Francisco</a:t>
            </a:r>
          </a:p>
          <a:p>
            <a:pPr marL="0" indent="0">
              <a:buFont typeface="Symbol" pitchFamily="18" charset="2"/>
              <a:buNone/>
            </a:pPr>
            <a:r>
              <a:rPr lang="en-US" sz="2400" dirty="0" smtClean="0"/>
              <a:t>The OAI is </a:t>
            </a:r>
            <a:r>
              <a:rPr lang="en-US" altLang="zh-TW" sz="2400" dirty="0" smtClean="0">
                <a:ea typeface="PMingLiU" pitchFamily="18" charset="-120"/>
              </a:rPr>
              <a:t>public-private partnership comprised of five contracts funded by the National Institutes of Health. Private funding partners include Merck Research Laboratories; Novartis Pharmaceuticals Corporation, GlaxoSmithKline, and Pfizer.</a:t>
            </a:r>
          </a:p>
          <a:p>
            <a:pPr>
              <a:buFont typeface="Symbol" pitchFamily="18" charset="2"/>
              <a:buNone/>
            </a:pPr>
            <a:r>
              <a:rPr lang="en-US" sz="2800" dirty="0" smtClean="0"/>
              <a:t> </a:t>
            </a:r>
          </a:p>
          <a:p>
            <a:pPr>
              <a:buFont typeface="Symbol" pitchFamily="18" charset="2"/>
              <a:buNone/>
            </a:pPr>
            <a:r>
              <a:rPr lang="en-US" sz="2800" dirty="0" smtClean="0"/>
              <a:t>	</a:t>
            </a:r>
          </a:p>
        </p:txBody>
      </p:sp>
      <p:pic>
        <p:nvPicPr>
          <p:cNvPr id="4" name="Picture 9" descr="OA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823119"/>
            <a:ext cx="312527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943600" y="1889919"/>
            <a:ext cx="3200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8" eaLnBrk="0" hangingPunct="0">
              <a:defRPr/>
            </a:pPr>
            <a:r>
              <a:rPr lang="en-US" altLang="zh-TW" sz="2800" dirty="0" smtClean="0">
                <a:latin typeface="Tahoma" pitchFamily="34" charset="0"/>
                <a:ea typeface="PMingLiU" pitchFamily="18" charset="-120"/>
                <a:cs typeface="Tahoma" pitchFamily="34" charset="0"/>
              </a:rPr>
              <a:t>NIH/NIAMS</a:t>
            </a:r>
          </a:p>
          <a:p>
            <a:pPr marL="0" lvl="8" eaLnBrk="0" hangingPunct="0">
              <a:defRPr/>
            </a:pPr>
            <a:r>
              <a:rPr lang="en-US" altLang="zh-TW" sz="2800" dirty="0" smtClean="0">
                <a:latin typeface="Tahoma" pitchFamily="34" charset="0"/>
                <a:ea typeface="PMingLiU" pitchFamily="18" charset="-120"/>
                <a:cs typeface="Tahoma" pitchFamily="34" charset="0"/>
              </a:rPr>
              <a:t>R01 </a:t>
            </a:r>
            <a:r>
              <a:rPr lang="pt-BR" sz="2800" dirty="0" smtClean="0">
                <a:latin typeface="Tahoma" pitchFamily="34" charset="0"/>
                <a:cs typeface="Tahoma" pitchFamily="34" charset="0"/>
              </a:rPr>
              <a:t>AR054155</a:t>
            </a:r>
          </a:p>
          <a:p>
            <a:pPr marL="0" lvl="8" eaLnBrk="0" hangingPunct="0">
              <a:defRPr/>
            </a:pPr>
            <a:r>
              <a:rPr lang="pt-BR" sz="2800" dirty="0" smtClean="0">
                <a:latin typeface="Tahoma" pitchFamily="34" charset="0"/>
                <a:cs typeface="Tahoma" pitchFamily="34" charset="0"/>
              </a:rPr>
              <a:t>P60-AR48098</a:t>
            </a:r>
          </a:p>
          <a:p>
            <a:pPr marL="0" lvl="8" eaLnBrk="0" hangingPunct="0">
              <a:defRPr/>
            </a:pPr>
            <a:r>
              <a:rPr lang="pt-BR" sz="2800" dirty="0" smtClean="0">
                <a:latin typeface="Tahoma" pitchFamily="34" charset="0"/>
                <a:cs typeface="Tahoma" pitchFamily="34" charset="0"/>
              </a:rPr>
              <a:t>R21-AR059412</a:t>
            </a:r>
          </a:p>
          <a:p>
            <a:pPr marL="0" lvl="8" eaLnBrk="0" hangingPunct="0">
              <a:defRPr/>
            </a:pPr>
            <a:r>
              <a:rPr lang="pt-BR" sz="2800" dirty="0" smtClean="0">
                <a:latin typeface="Tahoma" pitchFamily="34" charset="0"/>
                <a:cs typeface="Tahoma" pitchFamily="34" charset="0"/>
              </a:rPr>
              <a:t>R01-AR055287</a:t>
            </a:r>
            <a:endParaRPr lang="en-US" altLang="zh-TW" sz="2800" dirty="0">
              <a:latin typeface="Tahoma" pitchFamily="34" charset="0"/>
              <a:ea typeface="PMingLiU" pitchFamily="18" charset="-120"/>
              <a:cs typeface="Tahoma" pitchFamily="34" charset="0"/>
            </a:endParaRP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8750"/>
            <a:ext cx="7772400" cy="1189038"/>
          </a:xfrm>
          <a:noFill/>
        </p:spPr>
        <p:txBody>
          <a:bodyPr/>
          <a:lstStyle/>
          <a:p>
            <a:r>
              <a:rPr lang="en-US" altLang="zh-TW" b="1" dirty="0" smtClean="0">
                <a:latin typeface="Helvetica"/>
                <a:ea typeface="PMingLiU" pitchFamily="18" charset="-120"/>
              </a:rPr>
              <a:t>Acknowledgement</a:t>
            </a:r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533400" y="2852738"/>
            <a:ext cx="79248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r" eaLnBrk="0" hangingPunct="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altLang="zh-TW" sz="2800" b="1">
              <a:solidFill>
                <a:schemeClr val="bg1"/>
              </a:solidFill>
              <a:ea typeface="PMingLiU" pitchFamily="18" charset="-120"/>
            </a:endParaRPr>
          </a:p>
        </p:txBody>
      </p:sp>
      <p:pic>
        <p:nvPicPr>
          <p:cNvPr id="3174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85119"/>
            <a:ext cx="506739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09600" y="5699919"/>
            <a:ext cx="617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8" eaLnBrk="0" hangingPunct="0">
              <a:defRPr/>
            </a:pPr>
            <a:r>
              <a:rPr lang="en-US" altLang="zh-TW" sz="3600" b="1" dirty="0" smtClean="0">
                <a:solidFill>
                  <a:schemeClr val="tx2"/>
                </a:solidFill>
                <a:latin typeface="Tahoma" pitchFamily="34" charset="0"/>
                <a:ea typeface="PMingLiU" pitchFamily="18" charset="-120"/>
                <a:cs typeface="Tahoma" pitchFamily="34" charset="0"/>
              </a:rPr>
              <a:t>Falk Medical Trust</a:t>
            </a:r>
            <a:endParaRPr lang="en-US" altLang="zh-TW" sz="3600" b="1" dirty="0">
              <a:solidFill>
                <a:schemeClr val="tx2"/>
              </a:solidFill>
              <a:latin typeface="Tahoma" pitchFamily="34" charset="0"/>
              <a:ea typeface="PMingLiU" pitchFamily="18" charset="-120"/>
              <a:cs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7511B-89EB-4C53-AB5B-57C4B26A90A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8125"/>
            <a:ext cx="8763000" cy="1189038"/>
          </a:xfrm>
        </p:spPr>
        <p:txBody>
          <a:bodyPr/>
          <a:lstStyle/>
          <a:p>
            <a:r>
              <a:rPr lang="en-US" sz="3200" smtClean="0"/>
              <a:t>Physical Activity Recommendations 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62113"/>
            <a:ext cx="85344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Recent federal guidelines now include people with arthritis in the physical activity recommendations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2008 Physical Activity Guidelines for Americans from the Department of Health and Human Services recommend that adults with arthritis: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/>
              <a:t>Participate in 150 minutes per week of moderate intensity low-impact aerobic physical activity in bouts lasting 10 minutes or more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/>
              <a:t>Muscle strengthening exercises 2 days/week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62000" y="6081713"/>
            <a:ext cx="7239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Physical Activity Guidelines Advisory Committee. </a:t>
            </a:r>
            <a:r>
              <a:rPr lang="en-US" sz="1600" i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Physical Activity Guidelines Advisory Committee Report.</a:t>
            </a:r>
            <a:r>
              <a:rPr lang="en-US" sz="1600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Washington, DC: U.S. Department of Health and Human Services;2008.</a:t>
            </a:r>
          </a:p>
          <a:p>
            <a:pPr eaLnBrk="0" hangingPunct="0"/>
            <a:endParaRPr lang="en-US" sz="1200" dirty="0">
              <a:solidFill>
                <a:srgbClr val="FFFF66"/>
              </a:solidFill>
              <a:cs typeface="Times New Roman" pitchFamily="18" charset="0"/>
            </a:endParaRPr>
          </a:p>
          <a:p>
            <a:pPr eaLnBrk="0" hangingPunct="0"/>
            <a:endParaRPr lang="en-US" sz="1200" dirty="0">
              <a:solidFill>
                <a:srgbClr val="FFFF66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38125"/>
            <a:ext cx="8534400" cy="1271588"/>
          </a:xfrm>
        </p:spPr>
        <p:txBody>
          <a:bodyPr/>
          <a:lstStyle/>
          <a:p>
            <a:r>
              <a:rPr lang="en-US" sz="3200" dirty="0" smtClean="0"/>
              <a:t>Physical Activity is Public Health Issue for Adults with Arthritis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37519"/>
            <a:ext cx="8458200" cy="4038600"/>
          </a:xfrm>
        </p:spPr>
        <p:txBody>
          <a:bodyPr/>
          <a:lstStyle/>
          <a:p>
            <a:r>
              <a:rPr lang="en-US" sz="2700" dirty="0" smtClean="0"/>
              <a:t>National surveys indicate that only 30%-40% of adults  with arthritis report activity that meets these guidelines</a:t>
            </a:r>
          </a:p>
          <a:p>
            <a:endParaRPr lang="en-US" sz="1200" dirty="0" smtClean="0"/>
          </a:p>
          <a:p>
            <a:r>
              <a:rPr lang="en-US" sz="2700" dirty="0" smtClean="0"/>
              <a:t>These estimates are based on self-reported data which may overestimate the true physical activity experience</a:t>
            </a:r>
          </a:p>
          <a:p>
            <a:endParaRPr lang="en-US" sz="800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04800" y="5928519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Fontaine </a:t>
            </a:r>
            <a:r>
              <a:rPr lang="en-US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et al 2004; A&amp;R52(4):31274-1272           </a:t>
            </a:r>
          </a:p>
          <a:p>
            <a:pPr eaLnBrk="0" hangingPunct="0"/>
            <a:r>
              <a:rPr lang="en-US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Shih M, et al </a:t>
            </a:r>
            <a:r>
              <a:rPr lang="en-US" sz="16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Am J </a:t>
            </a:r>
            <a:r>
              <a:rPr lang="en-US" sz="16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Prev</a:t>
            </a:r>
            <a:r>
              <a:rPr lang="en-US" sz="16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Med. </a:t>
            </a:r>
            <a:r>
              <a:rPr lang="en-US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May 2006;30:385-393</a:t>
            </a:r>
          </a:p>
          <a:p>
            <a:pPr eaLnBrk="0" hangingPunct="0"/>
            <a:r>
              <a:rPr lang="en-US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Troiano</a:t>
            </a:r>
            <a:r>
              <a:rPr lang="en-US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RP,  et al </a:t>
            </a:r>
            <a:r>
              <a:rPr lang="en-US" sz="16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Med </a:t>
            </a:r>
            <a:r>
              <a:rPr lang="en-US" sz="16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Sci</a:t>
            </a:r>
            <a:r>
              <a:rPr lang="en-US" sz="16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Sports </a:t>
            </a:r>
            <a:r>
              <a:rPr lang="en-US" sz="16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Exerc</a:t>
            </a:r>
            <a:r>
              <a:rPr lang="en-US" sz="16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Jan 2008;40(1):181-188.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62113"/>
            <a:ext cx="8178800" cy="4338637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Use objective measures of physical activity in adults with knee OA  to evaluate for men and women</a:t>
            </a:r>
          </a:p>
          <a:p>
            <a:r>
              <a:rPr lang="en-US" sz="2800" dirty="0" smtClean="0"/>
              <a:t>Proportion who meet Physical Activity Guidelines aerobic recommendation</a:t>
            </a:r>
          </a:p>
          <a:p>
            <a:r>
              <a:rPr lang="en-US" sz="2800" dirty="0" smtClean="0"/>
              <a:t>Time spent in physical activity according to the intensity level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1189038"/>
          </a:xfrm>
        </p:spPr>
        <p:txBody>
          <a:bodyPr/>
          <a:lstStyle/>
          <a:p>
            <a:r>
              <a:rPr lang="en-US" dirty="0" smtClean="0"/>
              <a:t>Methods - Sample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4800" y="1204119"/>
            <a:ext cx="8610600" cy="4643437"/>
          </a:xfrm>
        </p:spPr>
        <p:txBody>
          <a:bodyPr/>
          <a:lstStyle/>
          <a:p>
            <a:r>
              <a:rPr lang="en-US" sz="2800" dirty="0" smtClean="0"/>
              <a:t>Combined public data from the Osteoarthritis Initiative (OAI) with physical activity data from ancillary  OAI study</a:t>
            </a:r>
          </a:p>
          <a:p>
            <a:r>
              <a:rPr lang="en-US" sz="2800" dirty="0" smtClean="0"/>
              <a:t>The OAI is a prospective study of the development and progression of knee OA conducted at four clinical sites: Maryland, Ohio, Pennsylvania, and Rhode Island </a:t>
            </a:r>
          </a:p>
          <a:p>
            <a:pPr marL="342900" lvl="1" indent="-342900">
              <a:buFont typeface="Symbol" pitchFamily="18" charset="2"/>
              <a:buChar char="¨"/>
            </a:pPr>
            <a:r>
              <a:rPr lang="en-US" dirty="0" smtClean="0"/>
              <a:t>The OAI ancillary study funded the objective measurement of physical activity on a </a:t>
            </a:r>
            <a:r>
              <a:rPr lang="en-US" dirty="0" err="1" smtClean="0"/>
              <a:t>subcohort</a:t>
            </a:r>
            <a:r>
              <a:rPr lang="en-US" dirty="0" smtClean="0"/>
              <a:t>  at the OAI 48 month visit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-242888"/>
            <a:ext cx="7772400" cy="1189038"/>
          </a:xfrm>
        </p:spPr>
        <p:txBody>
          <a:bodyPr/>
          <a:lstStyle/>
          <a:p>
            <a:r>
              <a:rPr lang="en-US" dirty="0" smtClean="0"/>
              <a:t>Methods – OAI Cohort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900113"/>
            <a:ext cx="8686800" cy="4948237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OAI Inclusion criteria</a:t>
            </a:r>
          </a:p>
          <a:p>
            <a:r>
              <a:rPr lang="en-US" sz="2600" dirty="0" smtClean="0"/>
              <a:t>Men and women 45-79</a:t>
            </a:r>
          </a:p>
          <a:p>
            <a:r>
              <a:rPr lang="en-US" altLang="zh-TW" sz="2600" dirty="0" smtClean="0">
                <a:ea typeface="PMingLiU" pitchFamily="18" charset="-120"/>
              </a:rPr>
              <a:t>With, or at risk, for symptomatic radiographic </a:t>
            </a:r>
            <a:r>
              <a:rPr lang="en-US" altLang="zh-TW" sz="2600" dirty="0" err="1" smtClean="0">
                <a:ea typeface="PMingLiU" pitchFamily="18" charset="-120"/>
              </a:rPr>
              <a:t>tibiofemoral</a:t>
            </a:r>
            <a:r>
              <a:rPr lang="en-US" altLang="zh-TW" sz="2600" dirty="0" smtClean="0">
                <a:ea typeface="PMingLiU" pitchFamily="18" charset="-120"/>
              </a:rPr>
              <a:t> knee OA</a:t>
            </a:r>
            <a:endParaRPr lang="en-US" sz="2600" dirty="0" smtClean="0"/>
          </a:p>
          <a:p>
            <a:pPr>
              <a:buFont typeface="Symbol" pitchFamily="18" charset="2"/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OAI Exclusion criteria</a:t>
            </a:r>
          </a:p>
          <a:p>
            <a:r>
              <a:rPr lang="en-US" sz="2600" dirty="0" smtClean="0"/>
              <a:t>Systematic inflammatory arthritis</a:t>
            </a:r>
          </a:p>
          <a:p>
            <a:r>
              <a:rPr lang="en-US" sz="2600" dirty="0" smtClean="0"/>
              <a:t>Bilateral end-stage knee OA or TKR</a:t>
            </a:r>
          </a:p>
          <a:p>
            <a:r>
              <a:rPr lang="en-US" sz="2600" dirty="0" smtClean="0"/>
              <a:t>Use of ambulatory aids other than a single straight cane for &gt;50% of the time in ambulation</a:t>
            </a:r>
          </a:p>
          <a:p>
            <a:r>
              <a:rPr lang="en-US" sz="2600" dirty="0" smtClean="0"/>
              <a:t>3-T MRI exclusions (e.g., men &gt;130 kg, women &gt;114 kg, pacemaker, artificial valve, aneurysm clip or shunt, stent, implanted device, ocular metallic fragment)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289719"/>
            <a:ext cx="8305800" cy="1189038"/>
          </a:xfrm>
        </p:spPr>
        <p:txBody>
          <a:bodyPr/>
          <a:lstStyle/>
          <a:p>
            <a:r>
              <a:rPr lang="en-US" dirty="0" smtClean="0"/>
              <a:t>Methods – Physical Activity OAI Ancillary  Study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737519"/>
            <a:ext cx="8686800" cy="4948237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Inclusion Criteria</a:t>
            </a:r>
          </a:p>
          <a:p>
            <a:r>
              <a:rPr lang="en-US" sz="2800" dirty="0" smtClean="0"/>
              <a:t>OAI 48 month return visit August 2008-June 2010</a:t>
            </a:r>
          </a:p>
          <a:p>
            <a:r>
              <a:rPr lang="en-US" sz="2800" dirty="0" smtClean="0"/>
              <a:t>Written consent to participate in ancillary study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06400" y="238125"/>
            <a:ext cx="8509000" cy="1189038"/>
          </a:xfrm>
        </p:spPr>
        <p:txBody>
          <a:bodyPr/>
          <a:lstStyle/>
          <a:p>
            <a:r>
              <a:rPr lang="en-US" dirty="0" smtClean="0"/>
              <a:t>Methods – Physical Activity Measurement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889920"/>
            <a:ext cx="6705600" cy="2133600"/>
          </a:xfrm>
        </p:spPr>
        <p:txBody>
          <a:bodyPr/>
          <a:lstStyle/>
          <a:p>
            <a:r>
              <a:rPr lang="en-US" sz="2800" dirty="0" smtClean="0"/>
              <a:t>Physical activity measured by </a:t>
            </a:r>
            <a:r>
              <a:rPr lang="en-US" sz="2800" dirty="0" err="1" smtClean="0"/>
              <a:t>Actigraph</a:t>
            </a:r>
            <a:r>
              <a:rPr lang="en-US" sz="2800" dirty="0" smtClean="0"/>
              <a:t> GT1M </a:t>
            </a:r>
            <a:r>
              <a:rPr lang="en-US" sz="2800" dirty="0" err="1" smtClean="0"/>
              <a:t>uniaxial</a:t>
            </a:r>
            <a:r>
              <a:rPr lang="en-US" sz="2800" dirty="0" smtClean="0"/>
              <a:t> accelerometer</a:t>
            </a:r>
          </a:p>
          <a:p>
            <a:r>
              <a:rPr lang="en-US" sz="2800" dirty="0" smtClean="0"/>
              <a:t>Worn on a belt at natural waistline on right hip in line with right </a:t>
            </a:r>
            <a:r>
              <a:rPr lang="en-US" sz="2800" dirty="0" err="1" smtClean="0"/>
              <a:t>axilla</a:t>
            </a:r>
            <a:endParaRPr lang="en-US" sz="2800" dirty="0" smtClean="0"/>
          </a:p>
          <a:p>
            <a:r>
              <a:rPr lang="en-US" sz="2800" dirty="0" smtClean="0"/>
              <a:t>Wore monitor during waking hours for 7 days </a:t>
            </a:r>
          </a:p>
          <a:p>
            <a:endParaRPr lang="en-US" sz="1800" dirty="0" smtClean="0"/>
          </a:p>
          <a:p>
            <a:r>
              <a:rPr lang="en-US" sz="2800" dirty="0" smtClean="0"/>
              <a:t>Valid day of monitoring was defined as at least 10 hours of wear, analytically verified from the accelerometer output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2050" name="Picture 2" descr="AUonBe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118519"/>
            <a:ext cx="1905000" cy="253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E68E6-244D-4A21-920F-9AAF6BA8D38F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">
      <a:dk1>
        <a:srgbClr val="020202"/>
      </a:dk1>
      <a:lt1>
        <a:srgbClr val="FFFFFF"/>
      </a:lt1>
      <a:dk2>
        <a:srgbClr val="3333CC"/>
      </a:dk2>
      <a:lt2>
        <a:srgbClr val="FFFF00"/>
      </a:lt2>
      <a:accent1>
        <a:srgbClr val="FF6600"/>
      </a:accent1>
      <a:accent2>
        <a:srgbClr val="FF0066"/>
      </a:accent2>
      <a:accent3>
        <a:srgbClr val="ADADE2"/>
      </a:accent3>
      <a:accent4>
        <a:srgbClr val="DADADA"/>
      </a:accent4>
      <a:accent5>
        <a:srgbClr val="FFB8AA"/>
      </a:accent5>
      <a:accent6>
        <a:srgbClr val="E7005C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26016</TotalTime>
  <Words>1235</Words>
  <Application>Microsoft Office PowerPoint</Application>
  <PresentationFormat>Custom</PresentationFormat>
  <Paragraphs>270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Contemporary Portrait</vt:lpstr>
      <vt:lpstr>Physical Activity Assessed by Accelerometry in Persons with Knee OA Compared to National Guidelines: Data from the Osteoarthritis Initiative (OAI)</vt:lpstr>
      <vt:lpstr>Regular Physical Activity is Beneficial for Persons with Knee Osteoarthritis (OA)</vt:lpstr>
      <vt:lpstr>Physical Activity Recommendations  </vt:lpstr>
      <vt:lpstr>Physical Activity is Public Health Issue for Adults with Arthritis</vt:lpstr>
      <vt:lpstr>Objectives</vt:lpstr>
      <vt:lpstr>Methods - Sample</vt:lpstr>
      <vt:lpstr>Methods – OAI Cohort</vt:lpstr>
      <vt:lpstr>Methods – Physical Activity OAI Ancillary  Study</vt:lpstr>
      <vt:lpstr>Methods – Physical Activity Measurement</vt:lpstr>
      <vt:lpstr>Methods – Accelerometer measures activity frequency, duration, intensity</vt:lpstr>
      <vt:lpstr>Methods – Physical Activity Guideline Levels</vt:lpstr>
      <vt:lpstr>Methods – Analytic Sample</vt:lpstr>
      <vt:lpstr>Analysis</vt:lpstr>
      <vt:lpstr>RESULTS – Analytic sample</vt:lpstr>
      <vt:lpstr>Results – Distribution of Minutes of  Moderate Activity Bouts per Week</vt:lpstr>
      <vt:lpstr>Results –Time Spent in Physical Activity Intensity Levels: Men versus Women </vt:lpstr>
      <vt:lpstr>Results –  Gender differences in activity intensity times from quantile regression</vt:lpstr>
      <vt:lpstr>Limitations</vt:lpstr>
      <vt:lpstr>In Summary</vt:lpstr>
      <vt:lpstr>Discussion</vt:lpstr>
      <vt:lpstr>Discussion</vt:lpstr>
      <vt:lpstr>Acknowledgments</vt:lpstr>
      <vt:lpstr>Acknowledgement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Preferred Customer</dc:creator>
  <cp:lastModifiedBy>Jennifer Crawford</cp:lastModifiedBy>
  <cp:revision>1207</cp:revision>
  <cp:lastPrinted>2000-11-16T15:28:03Z</cp:lastPrinted>
  <dcterms:created xsi:type="dcterms:W3CDTF">1999-09-28T00:53:12Z</dcterms:created>
  <dcterms:modified xsi:type="dcterms:W3CDTF">2011-08-25T15:11:22Z</dcterms:modified>
</cp:coreProperties>
</file>